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1119" r:id="rId2"/>
    <p:sldId id="1501" r:id="rId3"/>
    <p:sldId id="1502" r:id="rId4"/>
    <p:sldId id="1496" r:id="rId5"/>
    <p:sldId id="1503" r:id="rId6"/>
    <p:sldId id="1504" r:id="rId7"/>
    <p:sldId id="1497" r:id="rId8"/>
    <p:sldId id="1506" r:id="rId9"/>
    <p:sldId id="1505" r:id="rId10"/>
    <p:sldId id="1498" r:id="rId11"/>
    <p:sldId id="1507" r:id="rId12"/>
    <p:sldId id="1508" r:id="rId13"/>
    <p:sldId id="1499" r:id="rId14"/>
    <p:sldId id="1509" r:id="rId15"/>
    <p:sldId id="1510" r:id="rId16"/>
    <p:sldId id="1511" r:id="rId17"/>
    <p:sldId id="1512" r:id="rId18"/>
    <p:sldId id="1513" r:id="rId19"/>
    <p:sldId id="1514" r:id="rId20"/>
    <p:sldId id="1500" r:id="rId21"/>
    <p:sldId id="1516" r:id="rId22"/>
    <p:sldId id="1525" r:id="rId23"/>
    <p:sldId id="1517" r:id="rId24"/>
    <p:sldId id="1518" r:id="rId25"/>
    <p:sldId id="1519" r:id="rId26"/>
    <p:sldId id="1520" r:id="rId27"/>
    <p:sldId id="1521" r:id="rId28"/>
    <p:sldId id="1523" r:id="rId29"/>
    <p:sldId id="1524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22F"/>
    <a:srgbClr val="AEFCFC"/>
    <a:srgbClr val="E0C1FF"/>
    <a:srgbClr val="CC99FF"/>
    <a:srgbClr val="00589A"/>
    <a:srgbClr val="DECEFE"/>
    <a:srgbClr val="D0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0E2DE7-B328-4BFD-8BA2-DD678A992E7B}" v="43" dt="2026-02-12T04:48:33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singh" userId="811c4d00b236189c" providerId="LiveId" clId="{E1AF0EFA-6818-451B-91F8-4427B03CF04F}"/>
    <pc:docChg chg="undo custSel addSld delSld modSld">
      <pc:chgData name="Rishav singh" userId="811c4d00b236189c" providerId="LiveId" clId="{E1AF0EFA-6818-451B-91F8-4427B03CF04F}" dt="2026-02-12T09:22:06.141" v="804" actId="1076"/>
      <pc:docMkLst>
        <pc:docMk/>
      </pc:docMkLst>
      <pc:sldChg chg="addSp delSp modSp mod">
        <pc:chgData name="Rishav singh" userId="811c4d00b236189c" providerId="LiveId" clId="{E1AF0EFA-6818-451B-91F8-4427B03CF04F}" dt="2026-02-11T16:52:22.895" v="232" actId="20577"/>
        <pc:sldMkLst>
          <pc:docMk/>
          <pc:sldMk cId="3071345316" sldId="1119"/>
        </pc:sldMkLst>
        <pc:spChg chg="mod">
          <ac:chgData name="Rishav singh" userId="811c4d00b236189c" providerId="LiveId" clId="{E1AF0EFA-6818-451B-91F8-4427B03CF04F}" dt="2026-02-11T16:52:22.895" v="232" actId="20577"/>
          <ac:spMkLst>
            <pc:docMk/>
            <pc:sldMk cId="3071345316" sldId="1119"/>
            <ac:spMk id="2" creationId="{566CF642-B155-3EAA-0E23-97793C0E3936}"/>
          </ac:spMkLst>
        </pc:spChg>
        <pc:spChg chg="add del mod">
          <ac:chgData name="Rishav singh" userId="811c4d00b236189c" providerId="LiveId" clId="{E1AF0EFA-6818-451B-91F8-4427B03CF04F}" dt="2026-02-11T16:35:27.584" v="21"/>
          <ac:spMkLst>
            <pc:docMk/>
            <pc:sldMk cId="3071345316" sldId="1119"/>
            <ac:spMk id="3" creationId="{0F807A0E-5E1F-F63D-8CE3-BBBE99BC9CD2}"/>
          </ac:spMkLst>
        </pc:spChg>
        <pc:spChg chg="add mod">
          <ac:chgData name="Rishav singh" userId="811c4d00b236189c" providerId="LiveId" clId="{E1AF0EFA-6818-451B-91F8-4427B03CF04F}" dt="2026-02-11T16:36:55.464" v="32" actId="33987"/>
          <ac:spMkLst>
            <pc:docMk/>
            <pc:sldMk cId="3071345316" sldId="1119"/>
            <ac:spMk id="6" creationId="{67F5085C-E8FB-A0F4-F7DF-E14DC3A4AECB}"/>
          </ac:spMkLst>
        </pc:spChg>
        <pc:cxnChg chg="add del mod">
          <ac:chgData name="Rishav singh" userId="811c4d00b236189c" providerId="LiveId" clId="{E1AF0EFA-6818-451B-91F8-4427B03CF04F}" dt="2026-02-11T16:35:27.564" v="19" actId="21"/>
          <ac:cxnSpMkLst>
            <pc:docMk/>
            <pc:sldMk cId="3071345316" sldId="1119"/>
            <ac:cxnSpMk id="5" creationId="{E1DAC252-A9C7-4539-B975-34640EAC8BD4}"/>
          </ac:cxnSpMkLst>
        </pc:cxnChg>
      </pc:sldChg>
      <pc:sldChg chg="addSp delSp modSp mod">
        <pc:chgData name="Rishav singh" userId="811c4d00b236189c" providerId="LiveId" clId="{E1AF0EFA-6818-451B-91F8-4427B03CF04F}" dt="2026-02-11T17:02:20.041" v="270" actId="21"/>
        <pc:sldMkLst>
          <pc:docMk/>
          <pc:sldMk cId="2708497484" sldId="1496"/>
        </pc:sldMkLst>
        <pc:spChg chg="add del">
          <ac:chgData name="Rishav singh" userId="811c4d00b236189c" providerId="LiveId" clId="{E1AF0EFA-6818-451B-91F8-4427B03CF04F}" dt="2026-02-11T16:42:46.367" v="145" actId="22"/>
          <ac:spMkLst>
            <pc:docMk/>
            <pc:sldMk cId="2708497484" sldId="1496"/>
            <ac:spMk id="3" creationId="{B0596267-A97C-7F3E-F6CC-A7E0518584DE}"/>
          </ac:spMkLst>
        </pc:spChg>
        <pc:spChg chg="del mod">
          <ac:chgData name="Rishav singh" userId="811c4d00b236189c" providerId="LiveId" clId="{E1AF0EFA-6818-451B-91F8-4427B03CF04F}" dt="2026-02-11T16:41:51.112" v="143"/>
          <ac:spMkLst>
            <pc:docMk/>
            <pc:sldMk cId="2708497484" sldId="1496"/>
            <ac:spMk id="5" creationId="{7803B91D-5C02-48C0-DF6E-84767A9F9558}"/>
          </ac:spMkLst>
        </pc:spChg>
        <pc:spChg chg="add mod">
          <ac:chgData name="Rishav singh" userId="811c4d00b236189c" providerId="LiveId" clId="{E1AF0EFA-6818-451B-91F8-4427B03CF04F}" dt="2026-02-11T17:02:20.041" v="270" actId="21"/>
          <ac:spMkLst>
            <pc:docMk/>
            <pc:sldMk cId="2708497484" sldId="1496"/>
            <ac:spMk id="6" creationId="{4D672D73-9675-B139-3C54-C7F3A3A72D0A}"/>
          </ac:spMkLst>
        </pc:spChg>
      </pc:sldChg>
      <pc:sldChg chg="addSp modSp new mod">
        <pc:chgData name="Rishav singh" userId="811c4d00b236189c" providerId="LiveId" clId="{E1AF0EFA-6818-451B-91F8-4427B03CF04F}" dt="2026-02-11T16:52:56.088" v="234" actId="207"/>
        <pc:sldMkLst>
          <pc:docMk/>
          <pc:sldMk cId="3283534351" sldId="1497"/>
        </pc:sldMkLst>
        <pc:spChg chg="add mod">
          <ac:chgData name="Rishav singh" userId="811c4d00b236189c" providerId="LiveId" clId="{E1AF0EFA-6818-451B-91F8-4427B03CF04F}" dt="2026-02-11T16:52:56.088" v="234" actId="207"/>
          <ac:spMkLst>
            <pc:docMk/>
            <pc:sldMk cId="3283534351" sldId="1497"/>
            <ac:spMk id="3" creationId="{FEA6A659-0D65-EEA6-CDA9-61304CC10076}"/>
          </ac:spMkLst>
        </pc:spChg>
      </pc:sldChg>
      <pc:sldChg chg="addSp modSp new mod">
        <pc:chgData name="Rishav singh" userId="811c4d00b236189c" providerId="LiveId" clId="{E1AF0EFA-6818-451B-91F8-4427B03CF04F}" dt="2026-02-11T16:53:19.024" v="236" actId="207"/>
        <pc:sldMkLst>
          <pc:docMk/>
          <pc:sldMk cId="3054688062" sldId="1498"/>
        </pc:sldMkLst>
        <pc:spChg chg="add mod">
          <ac:chgData name="Rishav singh" userId="811c4d00b236189c" providerId="LiveId" clId="{E1AF0EFA-6818-451B-91F8-4427B03CF04F}" dt="2026-02-11T16:53:19.024" v="236" actId="207"/>
          <ac:spMkLst>
            <pc:docMk/>
            <pc:sldMk cId="3054688062" sldId="1498"/>
            <ac:spMk id="3" creationId="{E04A8C4B-5F18-5C0A-1461-1C144E1212E8}"/>
          </ac:spMkLst>
        </pc:spChg>
      </pc:sldChg>
      <pc:sldChg chg="addSp delSp modSp new mod">
        <pc:chgData name="Rishav singh" userId="811c4d00b236189c" providerId="LiveId" clId="{E1AF0EFA-6818-451B-91F8-4427B03CF04F}" dt="2026-02-11T16:53:43.869" v="237" actId="207"/>
        <pc:sldMkLst>
          <pc:docMk/>
          <pc:sldMk cId="2769654059" sldId="1499"/>
        </pc:sldMkLst>
        <pc:spChg chg="add del mod">
          <ac:chgData name="Rishav singh" userId="811c4d00b236189c" providerId="LiveId" clId="{E1AF0EFA-6818-451B-91F8-4427B03CF04F}" dt="2026-02-11T16:49:31.066" v="181"/>
          <ac:spMkLst>
            <pc:docMk/>
            <pc:sldMk cId="2769654059" sldId="1499"/>
            <ac:spMk id="3" creationId="{8563C191-5171-6324-DA5D-4A3DA723D273}"/>
          </ac:spMkLst>
        </pc:spChg>
        <pc:spChg chg="add mod">
          <ac:chgData name="Rishav singh" userId="811c4d00b236189c" providerId="LiveId" clId="{E1AF0EFA-6818-451B-91F8-4427B03CF04F}" dt="2026-02-11T16:53:43.869" v="237" actId="207"/>
          <ac:spMkLst>
            <pc:docMk/>
            <pc:sldMk cId="2769654059" sldId="1499"/>
            <ac:spMk id="5" creationId="{51E1309C-D373-64E1-1CA4-FCA30A244D0A}"/>
          </ac:spMkLst>
        </pc:spChg>
      </pc:sldChg>
      <pc:sldChg chg="addSp delSp modSp new mod">
        <pc:chgData name="Rishav singh" userId="811c4d00b236189c" providerId="LiveId" clId="{E1AF0EFA-6818-451B-91F8-4427B03CF04F}" dt="2026-02-11T16:54:10.951" v="238" actId="207"/>
        <pc:sldMkLst>
          <pc:docMk/>
          <pc:sldMk cId="4163492079" sldId="1500"/>
        </pc:sldMkLst>
        <pc:spChg chg="add del mod">
          <ac:chgData name="Rishav singh" userId="811c4d00b236189c" providerId="LiveId" clId="{E1AF0EFA-6818-451B-91F8-4427B03CF04F}" dt="2026-02-11T16:49:38.658" v="184"/>
          <ac:spMkLst>
            <pc:docMk/>
            <pc:sldMk cId="4163492079" sldId="1500"/>
            <ac:spMk id="3" creationId="{F0FE889C-F953-CDD7-817C-29E796D0BBB9}"/>
          </ac:spMkLst>
        </pc:spChg>
        <pc:spChg chg="add mod">
          <ac:chgData name="Rishav singh" userId="811c4d00b236189c" providerId="LiveId" clId="{E1AF0EFA-6818-451B-91F8-4427B03CF04F}" dt="2026-02-11T16:54:10.951" v="238" actId="207"/>
          <ac:spMkLst>
            <pc:docMk/>
            <pc:sldMk cId="4163492079" sldId="1500"/>
            <ac:spMk id="5" creationId="{C7F6A2F9-AC82-B32F-8F52-9EFF020AB2F8}"/>
          </ac:spMkLst>
        </pc:spChg>
      </pc:sldChg>
      <pc:sldChg chg="new del">
        <pc:chgData name="Rishav singh" userId="811c4d00b236189c" providerId="LiveId" clId="{E1AF0EFA-6818-451B-91F8-4427B03CF04F}" dt="2026-02-11T17:02:45.550" v="273" actId="2696"/>
        <pc:sldMkLst>
          <pc:docMk/>
          <pc:sldMk cId="42990699" sldId="1501"/>
        </pc:sldMkLst>
      </pc:sldChg>
      <pc:sldChg chg="add del">
        <pc:chgData name="Rishav singh" userId="811c4d00b236189c" providerId="LiveId" clId="{E1AF0EFA-6818-451B-91F8-4427B03CF04F}" dt="2026-02-11T16:58:10.482" v="241" actId="2696"/>
        <pc:sldMkLst>
          <pc:docMk/>
          <pc:sldMk cId="3047550273" sldId="1501"/>
        </pc:sldMkLst>
      </pc:sldChg>
      <pc:sldChg chg="addSp modSp new mod">
        <pc:chgData name="Rishav singh" userId="811c4d00b236189c" providerId="LiveId" clId="{E1AF0EFA-6818-451B-91F8-4427B03CF04F}" dt="2026-02-12T09:22:06.141" v="804" actId="1076"/>
        <pc:sldMkLst>
          <pc:docMk/>
          <pc:sldMk cId="3747927277" sldId="1501"/>
        </pc:sldMkLst>
        <pc:spChg chg="add mod">
          <ac:chgData name="Rishav singh" userId="811c4d00b236189c" providerId="LiveId" clId="{E1AF0EFA-6818-451B-91F8-4427B03CF04F}" dt="2026-02-12T09:22:06.141" v="804" actId="1076"/>
          <ac:spMkLst>
            <pc:docMk/>
            <pc:sldMk cId="3747927277" sldId="1501"/>
            <ac:spMk id="3" creationId="{74FCF161-2168-1F57-00E2-525471E56A0C}"/>
          </ac:spMkLst>
        </pc:spChg>
      </pc:sldChg>
      <pc:sldChg chg="add del">
        <pc:chgData name="Rishav singh" userId="811c4d00b236189c" providerId="LiveId" clId="{E1AF0EFA-6818-451B-91F8-4427B03CF04F}" dt="2026-02-11T16:58:13.935" v="242" actId="2696"/>
        <pc:sldMkLst>
          <pc:docMk/>
          <pc:sldMk cId="606328530" sldId="1502"/>
        </pc:sldMkLst>
      </pc:sldChg>
      <pc:sldChg chg="addSp modSp new mod">
        <pc:chgData name="Rishav singh" userId="811c4d00b236189c" providerId="LiveId" clId="{E1AF0EFA-6818-451B-91F8-4427B03CF04F}" dt="2026-02-12T03:41:03.869" v="489" actId="20577"/>
        <pc:sldMkLst>
          <pc:docMk/>
          <pc:sldMk cId="1513321512" sldId="1502"/>
        </pc:sldMkLst>
        <pc:spChg chg="add mod">
          <ac:chgData name="Rishav singh" userId="811c4d00b236189c" providerId="LiveId" clId="{E1AF0EFA-6818-451B-91F8-4427B03CF04F}" dt="2026-02-12T03:41:03.869" v="489" actId="20577"/>
          <ac:spMkLst>
            <pc:docMk/>
            <pc:sldMk cId="1513321512" sldId="1502"/>
            <ac:spMk id="3" creationId="{864D1E33-CADA-4D4A-B57C-D666AF070C11}"/>
          </ac:spMkLst>
        </pc:spChg>
      </pc:sldChg>
      <pc:sldChg chg="modSp new del mod">
        <pc:chgData name="Rishav singh" userId="811c4d00b236189c" providerId="LiveId" clId="{E1AF0EFA-6818-451B-91F8-4427B03CF04F}" dt="2026-02-11T17:02:49.191" v="274" actId="2696"/>
        <pc:sldMkLst>
          <pc:docMk/>
          <pc:sldMk cId="2335520732" sldId="1502"/>
        </pc:sldMkLst>
        <pc:spChg chg="mod">
          <ac:chgData name="Rishav singh" userId="811c4d00b236189c" providerId="LiveId" clId="{E1AF0EFA-6818-451B-91F8-4427B03CF04F}" dt="2026-02-11T17:02:29.284" v="272" actId="27636"/>
          <ac:spMkLst>
            <pc:docMk/>
            <pc:sldMk cId="2335520732" sldId="1502"/>
            <ac:spMk id="2" creationId="{4606BB26-EE93-1916-983E-6E288C261B33}"/>
          </ac:spMkLst>
        </pc:spChg>
        <pc:spChg chg="mod">
          <ac:chgData name="Rishav singh" userId="811c4d00b236189c" providerId="LiveId" clId="{E1AF0EFA-6818-451B-91F8-4427B03CF04F}" dt="2026-02-11T17:01:15.275" v="267"/>
          <ac:spMkLst>
            <pc:docMk/>
            <pc:sldMk cId="2335520732" sldId="1502"/>
            <ac:spMk id="3" creationId="{F01D418E-3F59-F3FC-1761-43264221FBD4}"/>
          </ac:spMkLst>
        </pc:spChg>
      </pc:sldChg>
      <pc:sldChg chg="new del">
        <pc:chgData name="Rishav singh" userId="811c4d00b236189c" providerId="LiveId" clId="{E1AF0EFA-6818-451B-91F8-4427B03CF04F}" dt="2026-02-11T17:02:52.405" v="275" actId="2696"/>
        <pc:sldMkLst>
          <pc:docMk/>
          <pc:sldMk cId="34397161" sldId="1503"/>
        </pc:sldMkLst>
      </pc:sldChg>
      <pc:sldChg chg="new del">
        <pc:chgData name="Rishav singh" userId="811c4d00b236189c" providerId="LiveId" clId="{E1AF0EFA-6818-451B-91F8-4427B03CF04F}" dt="2026-02-12T03:41:36.037" v="490" actId="2696"/>
        <pc:sldMkLst>
          <pc:docMk/>
          <pc:sldMk cId="2641496636" sldId="1503"/>
        </pc:sldMkLst>
      </pc:sldChg>
      <pc:sldChg chg="addSp modSp new mod">
        <pc:chgData name="Rishav singh" userId="811c4d00b236189c" providerId="LiveId" clId="{E1AF0EFA-6818-451B-91F8-4427B03CF04F}" dt="2026-02-12T03:46:59.623" v="495" actId="14100"/>
        <pc:sldMkLst>
          <pc:docMk/>
          <pc:sldMk cId="2797870848" sldId="1503"/>
        </pc:sldMkLst>
        <pc:spChg chg="add mod">
          <ac:chgData name="Rishav singh" userId="811c4d00b236189c" providerId="LiveId" clId="{E1AF0EFA-6818-451B-91F8-4427B03CF04F}" dt="2026-02-12T03:46:59.623" v="495" actId="14100"/>
          <ac:spMkLst>
            <pc:docMk/>
            <pc:sldMk cId="2797870848" sldId="1503"/>
            <ac:spMk id="3" creationId="{C13638E6-C90B-9BD7-57C2-3B8C144BF3B8}"/>
          </ac:spMkLst>
        </pc:spChg>
      </pc:sldChg>
      <pc:sldChg chg="addSp delSp modSp new mod">
        <pc:chgData name="Rishav singh" userId="811c4d00b236189c" providerId="LiveId" clId="{E1AF0EFA-6818-451B-91F8-4427B03CF04F}" dt="2026-02-12T03:57:45.245" v="572" actId="255"/>
        <pc:sldMkLst>
          <pc:docMk/>
          <pc:sldMk cId="2126486123" sldId="1504"/>
        </pc:sldMkLst>
        <pc:spChg chg="add del mod">
          <ac:chgData name="Rishav singh" userId="811c4d00b236189c" providerId="LiveId" clId="{E1AF0EFA-6818-451B-91F8-4427B03CF04F}" dt="2026-02-12T03:50:09.699" v="527" actId="21"/>
          <ac:spMkLst>
            <pc:docMk/>
            <pc:sldMk cId="2126486123" sldId="1504"/>
            <ac:spMk id="3" creationId="{65B9D5FE-1922-8698-511E-5B70EAAC85C8}"/>
          </ac:spMkLst>
        </pc:spChg>
        <pc:spChg chg="add del mod">
          <ac:chgData name="Rishav singh" userId="811c4d00b236189c" providerId="LiveId" clId="{E1AF0EFA-6818-451B-91F8-4427B03CF04F}" dt="2026-02-12T03:50:32.096" v="531"/>
          <ac:spMkLst>
            <pc:docMk/>
            <pc:sldMk cId="2126486123" sldId="1504"/>
            <ac:spMk id="5" creationId="{72BBB218-64FC-842C-8E5B-14914A469763}"/>
          </ac:spMkLst>
        </pc:spChg>
        <pc:spChg chg="add del">
          <ac:chgData name="Rishav singh" userId="811c4d00b236189c" providerId="LiveId" clId="{E1AF0EFA-6818-451B-91F8-4427B03CF04F}" dt="2026-02-12T03:50:40.143" v="532" actId="21"/>
          <ac:spMkLst>
            <pc:docMk/>
            <pc:sldMk cId="2126486123" sldId="1504"/>
            <ac:spMk id="7" creationId="{E8E8423E-DDE3-3843-4246-F1D6BEA9F3B9}"/>
          </ac:spMkLst>
        </pc:spChg>
        <pc:spChg chg="add del mod">
          <ac:chgData name="Rishav singh" userId="811c4d00b236189c" providerId="LiveId" clId="{E1AF0EFA-6818-451B-91F8-4427B03CF04F}" dt="2026-02-12T03:53:55.623" v="543" actId="21"/>
          <ac:spMkLst>
            <pc:docMk/>
            <pc:sldMk cId="2126486123" sldId="1504"/>
            <ac:spMk id="9" creationId="{1E7AB341-3201-9BB2-CF45-A018A7D56351}"/>
          </ac:spMkLst>
        </pc:spChg>
        <pc:spChg chg="add del mod">
          <ac:chgData name="Rishav singh" userId="811c4d00b236189c" providerId="LiveId" clId="{E1AF0EFA-6818-451B-91F8-4427B03CF04F}" dt="2026-02-12T03:53:46.986" v="541" actId="21"/>
          <ac:spMkLst>
            <pc:docMk/>
            <pc:sldMk cId="2126486123" sldId="1504"/>
            <ac:spMk id="11" creationId="{1CD30BC5-0941-F46D-3A32-1FDEBBB5921B}"/>
          </ac:spMkLst>
        </pc:spChg>
        <pc:spChg chg="add mod">
          <ac:chgData name="Rishav singh" userId="811c4d00b236189c" providerId="LiveId" clId="{E1AF0EFA-6818-451B-91F8-4427B03CF04F}" dt="2026-02-12T03:57:45.245" v="572" actId="255"/>
          <ac:spMkLst>
            <pc:docMk/>
            <pc:sldMk cId="2126486123" sldId="1504"/>
            <ac:spMk id="13" creationId="{1E7AB341-3201-9BB2-CF45-A018A7D56351}"/>
          </ac:spMkLst>
        </pc:spChg>
        <pc:graphicFrameChg chg="add mod modGraphic">
          <ac:chgData name="Rishav singh" userId="811c4d00b236189c" providerId="LiveId" clId="{E1AF0EFA-6818-451B-91F8-4427B03CF04F}" dt="2026-02-12T03:54:06.964" v="545" actId="14100"/>
          <ac:graphicFrameMkLst>
            <pc:docMk/>
            <pc:sldMk cId="2126486123" sldId="1504"/>
            <ac:graphicFrameMk id="12" creationId="{00A966B2-8AAB-9884-BDEB-2C16920EF461}"/>
          </ac:graphicFrameMkLst>
        </pc:graphicFrameChg>
        <pc:graphicFrameChg chg="add mod modGraphic">
          <ac:chgData name="Rishav singh" userId="811c4d00b236189c" providerId="LiveId" clId="{E1AF0EFA-6818-451B-91F8-4427B03CF04F}" dt="2026-02-12T03:55:22.893" v="553" actId="14100"/>
          <ac:graphicFrameMkLst>
            <pc:docMk/>
            <pc:sldMk cId="2126486123" sldId="1504"/>
            <ac:graphicFrameMk id="14" creationId="{AD1C5A36-372C-E56A-68E0-9430A8CE2B59}"/>
          </ac:graphicFrameMkLst>
        </pc:graphicFrameChg>
        <pc:graphicFrameChg chg="add mod modGraphic">
          <ac:chgData name="Rishav singh" userId="811c4d00b236189c" providerId="LiveId" clId="{E1AF0EFA-6818-451B-91F8-4427B03CF04F}" dt="2026-02-12T03:57:11.149" v="563" actId="14100"/>
          <ac:graphicFrameMkLst>
            <pc:docMk/>
            <pc:sldMk cId="2126486123" sldId="1504"/>
            <ac:graphicFrameMk id="15" creationId="{B01B57CE-6B04-3D25-DA3B-28A38594651A}"/>
          </ac:graphicFrameMkLst>
        </pc:graphicFrameChg>
      </pc:sldChg>
      <pc:sldChg chg="addSp delSp modSp add mod">
        <pc:chgData name="Rishav singh" userId="811c4d00b236189c" providerId="LiveId" clId="{E1AF0EFA-6818-451B-91F8-4427B03CF04F}" dt="2026-02-12T04:04:22.211" v="598" actId="14100"/>
        <pc:sldMkLst>
          <pc:docMk/>
          <pc:sldMk cId="521945719" sldId="1505"/>
        </pc:sldMkLst>
        <pc:spChg chg="del mod">
          <ac:chgData name="Rishav singh" userId="811c4d00b236189c" providerId="LiveId" clId="{E1AF0EFA-6818-451B-91F8-4427B03CF04F}" dt="2026-02-12T04:03:32.917" v="592" actId="21"/>
          <ac:spMkLst>
            <pc:docMk/>
            <pc:sldMk cId="521945719" sldId="1505"/>
            <ac:spMk id="3" creationId="{9AF25DA4-01BA-9FFC-FF58-18F825625648}"/>
          </ac:spMkLst>
        </pc:spChg>
        <pc:spChg chg="add del mod">
          <ac:chgData name="Rishav singh" userId="811c4d00b236189c" providerId="LiveId" clId="{E1AF0EFA-6818-451B-91F8-4427B03CF04F}" dt="2026-02-12T04:02:42.515" v="590" actId="21"/>
          <ac:spMkLst>
            <pc:docMk/>
            <pc:sldMk cId="521945719" sldId="1505"/>
            <ac:spMk id="4" creationId="{45C036DD-2AF9-E3BD-3D42-399D156AC264}"/>
          </ac:spMkLst>
        </pc:spChg>
        <pc:graphicFrameChg chg="add mod modGraphic">
          <ac:chgData name="Rishav singh" userId="811c4d00b236189c" providerId="LiveId" clId="{E1AF0EFA-6818-451B-91F8-4427B03CF04F}" dt="2026-02-12T04:04:22.211" v="598" actId="14100"/>
          <ac:graphicFrameMkLst>
            <pc:docMk/>
            <pc:sldMk cId="521945719" sldId="1505"/>
            <ac:graphicFrameMk id="5" creationId="{235BCED1-F0B8-EFD6-2C19-706FAC0AD517}"/>
          </ac:graphicFrameMkLst>
        </pc:graphicFrameChg>
      </pc:sldChg>
      <pc:sldChg chg="new del">
        <pc:chgData name="Rishav singh" userId="811c4d00b236189c" providerId="LiveId" clId="{E1AF0EFA-6818-451B-91F8-4427B03CF04F}" dt="2026-02-12T03:58:03.990" v="573" actId="2696"/>
        <pc:sldMkLst>
          <pc:docMk/>
          <pc:sldMk cId="1186434938" sldId="1505"/>
        </pc:sldMkLst>
      </pc:sldChg>
      <pc:sldChg chg="addSp modSp new del mod">
        <pc:chgData name="Rishav singh" userId="811c4d00b236189c" providerId="LiveId" clId="{E1AF0EFA-6818-451B-91F8-4427B03CF04F}" dt="2026-02-12T04:00:47.532" v="581" actId="2696"/>
        <pc:sldMkLst>
          <pc:docMk/>
          <pc:sldMk cId="2888831006" sldId="1505"/>
        </pc:sldMkLst>
        <pc:spChg chg="add mod">
          <ac:chgData name="Rishav singh" userId="811c4d00b236189c" providerId="LiveId" clId="{E1AF0EFA-6818-451B-91F8-4427B03CF04F}" dt="2026-02-12T03:59:22.508" v="580" actId="14100"/>
          <ac:spMkLst>
            <pc:docMk/>
            <pc:sldMk cId="2888831006" sldId="1505"/>
            <ac:spMk id="3" creationId="{9AF25DA4-01BA-9FFC-FF58-18F825625648}"/>
          </ac:spMkLst>
        </pc:spChg>
      </pc:sldChg>
      <pc:sldChg chg="addSp modSp new mod">
        <pc:chgData name="Rishav singh" userId="811c4d00b236189c" providerId="LiveId" clId="{E1AF0EFA-6818-451B-91F8-4427B03CF04F}" dt="2026-02-12T03:59:00.180" v="578" actId="14100"/>
        <pc:sldMkLst>
          <pc:docMk/>
          <pc:sldMk cId="643831324" sldId="1506"/>
        </pc:sldMkLst>
        <pc:spChg chg="add mod">
          <ac:chgData name="Rishav singh" userId="811c4d00b236189c" providerId="LiveId" clId="{E1AF0EFA-6818-451B-91F8-4427B03CF04F}" dt="2026-02-12T03:59:00.180" v="578" actId="14100"/>
          <ac:spMkLst>
            <pc:docMk/>
            <pc:sldMk cId="643831324" sldId="1506"/>
            <ac:spMk id="3" creationId="{E8A01B54-7202-DC58-D4AE-42443AF9F9F4}"/>
          </ac:spMkLst>
        </pc:spChg>
      </pc:sldChg>
      <pc:sldChg chg="addSp modSp new mod">
        <pc:chgData name="Rishav singh" userId="811c4d00b236189c" providerId="LiveId" clId="{E1AF0EFA-6818-451B-91F8-4427B03CF04F}" dt="2026-02-12T04:05:23.265" v="603" actId="14100"/>
        <pc:sldMkLst>
          <pc:docMk/>
          <pc:sldMk cId="1144030910" sldId="1507"/>
        </pc:sldMkLst>
        <pc:spChg chg="add mod">
          <ac:chgData name="Rishav singh" userId="811c4d00b236189c" providerId="LiveId" clId="{E1AF0EFA-6818-451B-91F8-4427B03CF04F}" dt="2026-02-12T04:05:23.265" v="603" actId="14100"/>
          <ac:spMkLst>
            <pc:docMk/>
            <pc:sldMk cId="1144030910" sldId="1507"/>
            <ac:spMk id="3" creationId="{410C37CD-F879-B8BF-D6F4-2C73142611F8}"/>
          </ac:spMkLst>
        </pc:spChg>
      </pc:sldChg>
      <pc:sldChg chg="new del">
        <pc:chgData name="Rishav singh" userId="811c4d00b236189c" providerId="LiveId" clId="{E1AF0EFA-6818-451B-91F8-4427B03CF04F}" dt="2026-02-12T04:04:41.156" v="599" actId="2696"/>
        <pc:sldMkLst>
          <pc:docMk/>
          <pc:sldMk cId="3770633636" sldId="1507"/>
        </pc:sldMkLst>
      </pc:sldChg>
      <pc:sldChg chg="addSp modSp new mod">
        <pc:chgData name="Rishav singh" userId="811c4d00b236189c" providerId="LiveId" clId="{E1AF0EFA-6818-451B-91F8-4427B03CF04F}" dt="2026-02-12T04:06:18.635" v="608" actId="14100"/>
        <pc:sldMkLst>
          <pc:docMk/>
          <pc:sldMk cId="3614761838" sldId="1508"/>
        </pc:sldMkLst>
        <pc:graphicFrameChg chg="add mod modGraphic">
          <ac:chgData name="Rishav singh" userId="811c4d00b236189c" providerId="LiveId" clId="{E1AF0EFA-6818-451B-91F8-4427B03CF04F}" dt="2026-02-12T04:06:18.635" v="608" actId="14100"/>
          <ac:graphicFrameMkLst>
            <pc:docMk/>
            <pc:sldMk cId="3614761838" sldId="1508"/>
            <ac:graphicFrameMk id="2" creationId="{19E38E15-B6B6-0176-EB6A-1E1F2A1F6426}"/>
          </ac:graphicFrameMkLst>
        </pc:graphicFrameChg>
      </pc:sldChg>
      <pc:sldChg chg="addSp delSp modSp new mod">
        <pc:chgData name="Rishav singh" userId="811c4d00b236189c" providerId="LiveId" clId="{E1AF0EFA-6818-451B-91F8-4427B03CF04F}" dt="2026-02-12T04:08:38.543" v="622" actId="14100"/>
        <pc:sldMkLst>
          <pc:docMk/>
          <pc:sldMk cId="915963547" sldId="1509"/>
        </pc:sldMkLst>
        <pc:spChg chg="add del">
          <ac:chgData name="Rishav singh" userId="811c4d00b236189c" providerId="LiveId" clId="{E1AF0EFA-6818-451B-91F8-4427B03CF04F}" dt="2026-02-12T04:07:35.076" v="612" actId="22"/>
          <ac:spMkLst>
            <pc:docMk/>
            <pc:sldMk cId="915963547" sldId="1509"/>
            <ac:spMk id="3" creationId="{74203571-1140-EA34-6D16-604510D3B8F9}"/>
          </ac:spMkLst>
        </pc:spChg>
        <pc:spChg chg="add del">
          <ac:chgData name="Rishav singh" userId="811c4d00b236189c" providerId="LiveId" clId="{E1AF0EFA-6818-451B-91F8-4427B03CF04F}" dt="2026-02-12T04:07:40.805" v="614" actId="22"/>
          <ac:spMkLst>
            <pc:docMk/>
            <pc:sldMk cId="915963547" sldId="1509"/>
            <ac:spMk id="5" creationId="{D9A8C7F7-F411-0B57-2927-56659098F113}"/>
          </ac:spMkLst>
        </pc:spChg>
        <pc:spChg chg="add mod">
          <ac:chgData name="Rishav singh" userId="811c4d00b236189c" providerId="LiveId" clId="{E1AF0EFA-6818-451B-91F8-4427B03CF04F}" dt="2026-02-12T04:08:38.543" v="622" actId="14100"/>
          <ac:spMkLst>
            <pc:docMk/>
            <pc:sldMk cId="915963547" sldId="1509"/>
            <ac:spMk id="7" creationId="{DFCF5516-3D4C-22A0-32E7-73CCA8A227F8}"/>
          </ac:spMkLst>
        </pc:spChg>
      </pc:sldChg>
      <pc:sldChg chg="addSp modSp new mod">
        <pc:chgData name="Rishav singh" userId="811c4d00b236189c" providerId="LiveId" clId="{E1AF0EFA-6818-451B-91F8-4427B03CF04F}" dt="2026-02-12T04:10:45.270" v="625" actId="14100"/>
        <pc:sldMkLst>
          <pc:docMk/>
          <pc:sldMk cId="2573615637" sldId="1510"/>
        </pc:sldMkLst>
        <pc:spChg chg="add mod">
          <ac:chgData name="Rishav singh" userId="811c4d00b236189c" providerId="LiveId" clId="{E1AF0EFA-6818-451B-91F8-4427B03CF04F}" dt="2026-02-12T04:10:45.270" v="625" actId="14100"/>
          <ac:spMkLst>
            <pc:docMk/>
            <pc:sldMk cId="2573615637" sldId="1510"/>
            <ac:spMk id="3" creationId="{7DF819C5-A604-2AD6-F9FD-BAD51E99D704}"/>
          </ac:spMkLst>
        </pc:spChg>
      </pc:sldChg>
      <pc:sldChg chg="addSp modSp new mod">
        <pc:chgData name="Rishav singh" userId="811c4d00b236189c" providerId="LiveId" clId="{E1AF0EFA-6818-451B-91F8-4427B03CF04F}" dt="2026-02-12T04:11:34.068" v="630" actId="14100"/>
        <pc:sldMkLst>
          <pc:docMk/>
          <pc:sldMk cId="2045053642" sldId="1511"/>
        </pc:sldMkLst>
        <pc:spChg chg="add mod">
          <ac:chgData name="Rishav singh" userId="811c4d00b236189c" providerId="LiveId" clId="{E1AF0EFA-6818-451B-91F8-4427B03CF04F}" dt="2026-02-12T04:11:34.068" v="630" actId="14100"/>
          <ac:spMkLst>
            <pc:docMk/>
            <pc:sldMk cId="2045053642" sldId="1511"/>
            <ac:spMk id="3" creationId="{78012E40-8905-3DCA-A8A1-DE5FE8B1B6D2}"/>
          </ac:spMkLst>
        </pc:spChg>
      </pc:sldChg>
      <pc:sldChg chg="addSp modSp new mod">
        <pc:chgData name="Rishav singh" userId="811c4d00b236189c" providerId="LiveId" clId="{E1AF0EFA-6818-451B-91F8-4427B03CF04F}" dt="2026-02-12T04:15:25.238" v="666" actId="20577"/>
        <pc:sldMkLst>
          <pc:docMk/>
          <pc:sldMk cId="439053280" sldId="1512"/>
        </pc:sldMkLst>
        <pc:spChg chg="add mod">
          <ac:chgData name="Rishav singh" userId="811c4d00b236189c" providerId="LiveId" clId="{E1AF0EFA-6818-451B-91F8-4427B03CF04F}" dt="2026-02-12T04:15:16.945" v="652" actId="1076"/>
          <ac:spMkLst>
            <pc:docMk/>
            <pc:sldMk cId="439053280" sldId="1512"/>
            <ac:spMk id="4" creationId="{BF2B6B63-A532-083F-140C-D47630E793E8}"/>
          </ac:spMkLst>
        </pc:spChg>
        <pc:graphicFrameChg chg="add mod modGraphic">
          <ac:chgData name="Rishav singh" userId="811c4d00b236189c" providerId="LiveId" clId="{E1AF0EFA-6818-451B-91F8-4427B03CF04F}" dt="2026-02-12T04:15:25.238" v="666" actId="20577"/>
          <ac:graphicFrameMkLst>
            <pc:docMk/>
            <pc:sldMk cId="439053280" sldId="1512"/>
            <ac:graphicFrameMk id="2" creationId="{C460EC67-42D7-8B00-401B-AB3ABEA2B1F0}"/>
          </ac:graphicFrameMkLst>
        </pc:graphicFrameChg>
      </pc:sldChg>
      <pc:sldChg chg="addSp delSp modSp new mod">
        <pc:chgData name="Rishav singh" userId="811c4d00b236189c" providerId="LiveId" clId="{E1AF0EFA-6818-451B-91F8-4427B03CF04F}" dt="2026-02-12T04:19:05.311" v="718" actId="1076"/>
        <pc:sldMkLst>
          <pc:docMk/>
          <pc:sldMk cId="1583205871" sldId="1513"/>
        </pc:sldMkLst>
        <pc:spChg chg="add del mod">
          <ac:chgData name="Rishav singh" userId="811c4d00b236189c" providerId="LiveId" clId="{E1AF0EFA-6818-451B-91F8-4427B03CF04F}" dt="2026-02-12T04:18:14.247" v="697" actId="21"/>
          <ac:spMkLst>
            <pc:docMk/>
            <pc:sldMk cId="1583205871" sldId="1513"/>
            <ac:spMk id="3" creationId="{FCB7D04B-D230-415A-B40C-DF5DF705586C}"/>
          </ac:spMkLst>
        </pc:spChg>
        <pc:spChg chg="add mod">
          <ac:chgData name="Rishav singh" userId="811c4d00b236189c" providerId="LiveId" clId="{E1AF0EFA-6818-451B-91F8-4427B03CF04F}" dt="2026-02-12T04:19:05.311" v="718" actId="1076"/>
          <ac:spMkLst>
            <pc:docMk/>
            <pc:sldMk cId="1583205871" sldId="1513"/>
            <ac:spMk id="7" creationId="{08A2F42D-22C5-B2D4-63AF-53FEDA44B7D5}"/>
          </ac:spMkLst>
        </pc:spChg>
        <pc:graphicFrameChg chg="add del mod modGraphic">
          <ac:chgData name="Rishav singh" userId="811c4d00b236189c" providerId="LiveId" clId="{E1AF0EFA-6818-451B-91F8-4427B03CF04F}" dt="2026-02-12T04:18:14.247" v="697" actId="21"/>
          <ac:graphicFrameMkLst>
            <pc:docMk/>
            <pc:sldMk cId="1583205871" sldId="1513"/>
            <ac:graphicFrameMk id="4" creationId="{77EFA127-893B-5DA4-1596-0B996511F886}"/>
          </ac:graphicFrameMkLst>
        </pc:graphicFrameChg>
        <pc:graphicFrameChg chg="add mod modGraphic">
          <ac:chgData name="Rishav singh" userId="811c4d00b236189c" providerId="LiveId" clId="{E1AF0EFA-6818-451B-91F8-4427B03CF04F}" dt="2026-02-12T04:18:59.809" v="716" actId="21"/>
          <ac:graphicFrameMkLst>
            <pc:docMk/>
            <pc:sldMk cId="1583205871" sldId="1513"/>
            <ac:graphicFrameMk id="5" creationId="{A2EC0D23-2F55-3A28-33CD-3166B9018146}"/>
          </ac:graphicFrameMkLst>
        </pc:graphicFrameChg>
      </pc:sldChg>
      <pc:sldChg chg="addSp modSp new mod">
        <pc:chgData name="Rishav singh" userId="811c4d00b236189c" providerId="LiveId" clId="{E1AF0EFA-6818-451B-91F8-4427B03CF04F}" dt="2026-02-12T04:21:06.685" v="762" actId="14100"/>
        <pc:sldMkLst>
          <pc:docMk/>
          <pc:sldMk cId="3095590351" sldId="1514"/>
        </pc:sldMkLst>
        <pc:spChg chg="add mod">
          <ac:chgData name="Rishav singh" userId="811c4d00b236189c" providerId="LiveId" clId="{E1AF0EFA-6818-451B-91F8-4427B03CF04F}" dt="2026-02-12T04:20:46.349" v="741" actId="1076"/>
          <ac:spMkLst>
            <pc:docMk/>
            <pc:sldMk cId="3095590351" sldId="1514"/>
            <ac:spMk id="4" creationId="{C6EDC754-EEAF-C8A4-4A4D-8B77EBA4C265}"/>
          </ac:spMkLst>
        </pc:spChg>
        <pc:graphicFrameChg chg="add mod modGraphic">
          <ac:chgData name="Rishav singh" userId="811c4d00b236189c" providerId="LiveId" clId="{E1AF0EFA-6818-451B-91F8-4427B03CF04F}" dt="2026-02-12T04:21:06.685" v="762" actId="14100"/>
          <ac:graphicFrameMkLst>
            <pc:docMk/>
            <pc:sldMk cId="3095590351" sldId="1514"/>
            <ac:graphicFrameMk id="2" creationId="{7C7CB75D-0366-A1D8-5384-4CE9CCD45DB0}"/>
          </ac:graphicFrameMkLst>
        </pc:graphicFrameChg>
      </pc:sldChg>
      <pc:sldChg chg="new del">
        <pc:chgData name="Rishav singh" userId="811c4d00b236189c" providerId="LiveId" clId="{E1AF0EFA-6818-451B-91F8-4427B03CF04F}" dt="2026-02-12T04:24:52.018" v="784" actId="2696"/>
        <pc:sldMkLst>
          <pc:docMk/>
          <pc:sldMk cId="2018743326" sldId="1515"/>
        </pc:sldMkLst>
      </pc:sldChg>
      <pc:sldChg chg="addSp modSp new mod">
        <pc:chgData name="Rishav singh" userId="811c4d00b236189c" providerId="LiveId" clId="{E1AF0EFA-6818-451B-91F8-4427B03CF04F}" dt="2026-02-12T04:24:44.043" v="783" actId="1076"/>
        <pc:sldMkLst>
          <pc:docMk/>
          <pc:sldMk cId="2290339612" sldId="1516"/>
        </pc:sldMkLst>
        <pc:spChg chg="add mod">
          <ac:chgData name="Rishav singh" userId="811c4d00b236189c" providerId="LiveId" clId="{E1AF0EFA-6818-451B-91F8-4427B03CF04F}" dt="2026-02-12T04:24:44.043" v="783" actId="1076"/>
          <ac:spMkLst>
            <pc:docMk/>
            <pc:sldMk cId="2290339612" sldId="1516"/>
            <ac:spMk id="3" creationId="{EF8E7628-F347-319D-49D1-0EDD3FD3E821}"/>
          </ac:spMkLst>
        </pc:spChg>
        <pc:graphicFrameChg chg="add mod modGraphic">
          <ac:chgData name="Rishav singh" userId="811c4d00b236189c" providerId="LiveId" clId="{E1AF0EFA-6818-451B-91F8-4427B03CF04F}" dt="2026-02-12T04:23:53.755" v="770" actId="14100"/>
          <ac:graphicFrameMkLst>
            <pc:docMk/>
            <pc:sldMk cId="2290339612" sldId="1516"/>
            <ac:graphicFrameMk id="4" creationId="{AE8C3FF3-39D5-8605-54F8-AF5DDFFF4B3E}"/>
          </ac:graphicFrameMkLst>
        </pc:graphicFrameChg>
      </pc:sldChg>
      <pc:sldChg chg="addSp modSp new">
        <pc:chgData name="Rishav singh" userId="811c4d00b236189c" providerId="LiveId" clId="{E1AF0EFA-6818-451B-91F8-4427B03CF04F}" dt="2026-02-12T04:34:04.278" v="789" actId="931"/>
        <pc:sldMkLst>
          <pc:docMk/>
          <pc:sldMk cId="3647656253" sldId="1517"/>
        </pc:sldMkLst>
        <pc:picChg chg="add mod">
          <ac:chgData name="Rishav singh" userId="811c4d00b236189c" providerId="LiveId" clId="{E1AF0EFA-6818-451B-91F8-4427B03CF04F}" dt="2026-02-12T04:34:04.278" v="789" actId="931"/>
          <ac:picMkLst>
            <pc:docMk/>
            <pc:sldMk cId="3647656253" sldId="1517"/>
            <ac:picMk id="3" creationId="{38803BB0-B44B-D29E-1424-41A21F088590}"/>
          </ac:picMkLst>
        </pc:picChg>
      </pc:sldChg>
      <pc:sldChg chg="addSp modSp new">
        <pc:chgData name="Rishav singh" userId="811c4d00b236189c" providerId="LiveId" clId="{E1AF0EFA-6818-451B-91F8-4427B03CF04F}" dt="2026-02-12T04:36:59.666" v="790" actId="931"/>
        <pc:sldMkLst>
          <pc:docMk/>
          <pc:sldMk cId="367662590" sldId="1518"/>
        </pc:sldMkLst>
        <pc:picChg chg="add mod">
          <ac:chgData name="Rishav singh" userId="811c4d00b236189c" providerId="LiveId" clId="{E1AF0EFA-6818-451B-91F8-4427B03CF04F}" dt="2026-02-12T04:36:59.666" v="790" actId="931"/>
          <ac:picMkLst>
            <pc:docMk/>
            <pc:sldMk cId="367662590" sldId="1518"/>
            <ac:picMk id="3" creationId="{0A6CD450-8BD9-D1DF-8D0A-6A48F8C617C0}"/>
          </ac:picMkLst>
        </pc:picChg>
      </pc:sldChg>
      <pc:sldChg chg="addSp modSp new">
        <pc:chgData name="Rishav singh" userId="811c4d00b236189c" providerId="LiveId" clId="{E1AF0EFA-6818-451B-91F8-4427B03CF04F}" dt="2026-02-12T04:39:07.876" v="791" actId="931"/>
        <pc:sldMkLst>
          <pc:docMk/>
          <pc:sldMk cId="2878198584" sldId="1519"/>
        </pc:sldMkLst>
        <pc:picChg chg="add mod">
          <ac:chgData name="Rishav singh" userId="811c4d00b236189c" providerId="LiveId" clId="{E1AF0EFA-6818-451B-91F8-4427B03CF04F}" dt="2026-02-12T04:39:07.876" v="791" actId="931"/>
          <ac:picMkLst>
            <pc:docMk/>
            <pc:sldMk cId="2878198584" sldId="1519"/>
            <ac:picMk id="3" creationId="{592865B4-A0B4-7069-5EAF-C008CD36F6E8}"/>
          </ac:picMkLst>
        </pc:picChg>
      </pc:sldChg>
      <pc:sldChg chg="addSp modSp new">
        <pc:chgData name="Rishav singh" userId="811c4d00b236189c" providerId="LiveId" clId="{E1AF0EFA-6818-451B-91F8-4427B03CF04F}" dt="2026-02-12T04:40:39.503" v="792" actId="931"/>
        <pc:sldMkLst>
          <pc:docMk/>
          <pc:sldMk cId="1397155087" sldId="1520"/>
        </pc:sldMkLst>
        <pc:picChg chg="add mod">
          <ac:chgData name="Rishav singh" userId="811c4d00b236189c" providerId="LiveId" clId="{E1AF0EFA-6818-451B-91F8-4427B03CF04F}" dt="2026-02-12T04:40:39.503" v="792" actId="931"/>
          <ac:picMkLst>
            <pc:docMk/>
            <pc:sldMk cId="1397155087" sldId="1520"/>
            <ac:picMk id="3" creationId="{2302BA1A-A0E5-380F-10AD-FB3F0A38AEDC}"/>
          </ac:picMkLst>
        </pc:picChg>
      </pc:sldChg>
      <pc:sldChg chg="addSp modSp new">
        <pc:chgData name="Rishav singh" userId="811c4d00b236189c" providerId="LiveId" clId="{E1AF0EFA-6818-451B-91F8-4427B03CF04F}" dt="2026-02-12T04:42:58.409" v="796" actId="931"/>
        <pc:sldMkLst>
          <pc:docMk/>
          <pc:sldMk cId="2336475437" sldId="1521"/>
        </pc:sldMkLst>
        <pc:picChg chg="add mod">
          <ac:chgData name="Rishav singh" userId="811c4d00b236189c" providerId="LiveId" clId="{E1AF0EFA-6818-451B-91F8-4427B03CF04F}" dt="2026-02-12T04:42:58.409" v="796" actId="931"/>
          <ac:picMkLst>
            <pc:docMk/>
            <pc:sldMk cId="2336475437" sldId="1521"/>
            <ac:picMk id="3" creationId="{AB20BE03-5A73-B460-50AB-4705A9E0C383}"/>
          </ac:picMkLst>
        </pc:picChg>
      </pc:sldChg>
      <pc:sldChg chg="addSp modSp new del">
        <pc:chgData name="Rishav singh" userId="811c4d00b236189c" providerId="LiveId" clId="{E1AF0EFA-6818-451B-91F8-4427B03CF04F}" dt="2026-02-12T04:44:54.702" v="798" actId="2696"/>
        <pc:sldMkLst>
          <pc:docMk/>
          <pc:sldMk cId="2414454043" sldId="1522"/>
        </pc:sldMkLst>
        <pc:picChg chg="add mod">
          <ac:chgData name="Rishav singh" userId="811c4d00b236189c" providerId="LiveId" clId="{E1AF0EFA-6818-451B-91F8-4427B03CF04F}" dt="2026-02-12T04:44:47.054" v="797" actId="931"/>
          <ac:picMkLst>
            <pc:docMk/>
            <pc:sldMk cId="2414454043" sldId="1522"/>
            <ac:picMk id="3" creationId="{CA464DFB-90ED-E0EC-6E58-389C6C6060C2}"/>
          </ac:picMkLst>
        </pc:picChg>
      </pc:sldChg>
      <pc:sldChg chg="addSp modSp new">
        <pc:chgData name="Rishav singh" userId="811c4d00b236189c" providerId="LiveId" clId="{E1AF0EFA-6818-451B-91F8-4427B03CF04F}" dt="2026-02-12T04:46:22.064" v="799" actId="931"/>
        <pc:sldMkLst>
          <pc:docMk/>
          <pc:sldMk cId="2820532550" sldId="1523"/>
        </pc:sldMkLst>
        <pc:picChg chg="add mod">
          <ac:chgData name="Rishav singh" userId="811c4d00b236189c" providerId="LiveId" clId="{E1AF0EFA-6818-451B-91F8-4427B03CF04F}" dt="2026-02-12T04:46:22.064" v="799" actId="931"/>
          <ac:picMkLst>
            <pc:docMk/>
            <pc:sldMk cId="2820532550" sldId="1523"/>
            <ac:picMk id="3" creationId="{66508018-B609-8979-57AC-700A5E7A91E7}"/>
          </ac:picMkLst>
        </pc:picChg>
      </pc:sldChg>
      <pc:sldChg chg="addSp modSp new">
        <pc:chgData name="Rishav singh" userId="811c4d00b236189c" providerId="LiveId" clId="{E1AF0EFA-6818-451B-91F8-4427B03CF04F}" dt="2026-02-12T04:47:14.420" v="801" actId="931"/>
        <pc:sldMkLst>
          <pc:docMk/>
          <pc:sldMk cId="4228194379" sldId="1524"/>
        </pc:sldMkLst>
        <pc:picChg chg="add mod">
          <ac:chgData name="Rishav singh" userId="811c4d00b236189c" providerId="LiveId" clId="{E1AF0EFA-6818-451B-91F8-4427B03CF04F}" dt="2026-02-12T04:47:14.420" v="801" actId="931"/>
          <ac:picMkLst>
            <pc:docMk/>
            <pc:sldMk cId="4228194379" sldId="1524"/>
            <ac:picMk id="3" creationId="{C8EA1D00-CE5B-C860-5371-BEEB48516E2E}"/>
          </ac:picMkLst>
        </pc:picChg>
      </pc:sldChg>
      <pc:sldChg chg="addSp modSp new">
        <pc:chgData name="Rishav singh" userId="811c4d00b236189c" providerId="LiveId" clId="{E1AF0EFA-6818-451B-91F8-4427B03CF04F}" dt="2026-02-12T04:48:33.798" v="803" actId="931"/>
        <pc:sldMkLst>
          <pc:docMk/>
          <pc:sldMk cId="1027866829" sldId="1525"/>
        </pc:sldMkLst>
        <pc:picChg chg="add mod">
          <ac:chgData name="Rishav singh" userId="811c4d00b236189c" providerId="LiveId" clId="{E1AF0EFA-6818-451B-91F8-4427B03CF04F}" dt="2026-02-12T04:48:33.798" v="803" actId="931"/>
          <ac:picMkLst>
            <pc:docMk/>
            <pc:sldMk cId="1027866829" sldId="1525"/>
            <ac:picMk id="3" creationId="{47C59AD5-A943-23F9-1F4B-D1BCCF235B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13B3-6425-4A6D-806E-021B84DD5758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93CE8-3B10-43B2-8860-AFD815460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5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4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2F306997-3B2B-2B65-053F-A3D89D2F2DA0}"/>
              </a:ext>
            </a:extLst>
          </p:cNvPr>
          <p:cNvSpPr/>
          <p:nvPr userDrawn="1"/>
        </p:nvSpPr>
        <p:spPr>
          <a:xfrm>
            <a:off x="-67" y="0"/>
            <a:ext cx="12192000" cy="6327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D558F-750C-7F7A-EF36-7477B28E6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6" b="4250"/>
          <a:stretch/>
        </p:blipFill>
        <p:spPr>
          <a:xfrm flipH="1">
            <a:off x="937527" y="1260005"/>
            <a:ext cx="5091797" cy="4486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D13BBF-8BF9-58E8-2D48-8C25E8436E1D}"/>
              </a:ext>
            </a:extLst>
          </p:cNvPr>
          <p:cNvSpPr/>
          <p:nvPr userDrawn="1"/>
        </p:nvSpPr>
        <p:spPr>
          <a:xfrm>
            <a:off x="0" y="0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2" name="Google Shape;37;p60">
            <a:extLst>
              <a:ext uri="{FF2B5EF4-FFF2-40B4-BE49-F238E27FC236}">
                <a16:creationId xmlns:a16="http://schemas.microsoft.com/office/drawing/2014/main" id="{E6481E89-02DE-7518-CF7A-DC982067B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9060" y="2107188"/>
            <a:ext cx="545574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36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564256A3-4B60-B37C-3C15-AB3FE9B6D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24C27D-E9CF-52B2-895E-3ABEC7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2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3060A7-945A-2E96-761C-7E7F8D3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3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2840535" y="4195828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4289085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DF37ADA-1D1E-F64E-723D-3F6E9A1200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36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081404" y="5270123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Raleway" pitchFamily="2" charset="0"/>
                <a:ea typeface="Raleway" pitchFamily="2" charset="0"/>
                <a:cs typeface="Raleway" pitchFamily="2" charset="0"/>
                <a:sym typeface="PT Sans Narrow"/>
              </a:defRPr>
            </a:lvl1pPr>
          </a:lstStyle>
          <a:p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176E-C771-72C8-F8E5-906AAEA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15600" y="1672836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" name="Google Shape;45;p7">
            <a:extLst>
              <a:ext uri="{FF2B5EF4-FFF2-40B4-BE49-F238E27FC236}">
                <a16:creationId xmlns:a16="http://schemas.microsoft.com/office/drawing/2014/main" id="{482C3779-B2BB-CEE4-3E2C-334B9C6C7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3AC460-69CA-8F48-E3C8-4147422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1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630DA-C8F6-4DCB-07B4-8474A714C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3"/>
            <a:ext cx="6172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ABE9-772D-629A-0846-B8D8655E4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45;p7">
            <a:extLst>
              <a:ext uri="{FF2B5EF4-FFF2-40B4-BE49-F238E27FC236}">
                <a16:creationId xmlns:a16="http://schemas.microsoft.com/office/drawing/2014/main" id="{2DDA5E8B-7438-C891-2771-F57700CCD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10E01B-527E-6CF6-D575-6D430AD2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838200" y="2023409"/>
            <a:ext cx="10515600" cy="395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EB44CB0A-F4B1-A402-3759-2C3528AB8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6617F3-2402-6614-1A74-28C7B4C5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96A-68C9-7523-8C07-666BD0EF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602499"/>
            <a:ext cx="11360800" cy="3153216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2B1567C0-4287-5016-773D-60FC6944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CBDA10-C463-8A5E-0969-8CFE1D3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userDrawn="1">
  <p:cSld name="Title and two columns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8027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18027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7430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67430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D0B48D13-027A-4AFE-4CD9-AAE135E2B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9" y="115200"/>
            <a:ext cx="10550999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32BB4C-0FFD-F107-637F-62075DD5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236481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15600" y="4490881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F22A34-8630-7179-6BE7-3A5ED218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8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3200" y="115200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73FB6-F6A4-C682-F4CD-14CE8176A144}"/>
              </a:ext>
            </a:extLst>
          </p:cNvPr>
          <p:cNvSpPr/>
          <p:nvPr userDrawn="1"/>
        </p:nvSpPr>
        <p:spPr>
          <a:xfrm>
            <a:off x="0" y="6331389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456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333" b="0" i="0" u="none" strike="noStrike" cap="none">
          <a:solidFill>
            <a:schemeClr val="tx1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CF642-B155-3EAA-0E23-97793C0E3936}"/>
              </a:ext>
            </a:extLst>
          </p:cNvPr>
          <p:cNvSpPr txBox="1"/>
          <p:nvPr/>
        </p:nvSpPr>
        <p:spPr>
          <a:xfrm>
            <a:off x="5997677" y="1258529"/>
            <a:ext cx="5987846" cy="5510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IN" sz="2667" b="1" ker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Project Title: Rapido Dead Mileage</a:t>
            </a:r>
          </a:p>
          <a:p>
            <a:pPr algn="ctr" defTabSz="1219170">
              <a:buClr>
                <a:srgbClr val="000000"/>
              </a:buClr>
            </a:pPr>
            <a:endParaRPr lang="en-IN" sz="2667" b="1" ker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667" b="1" ker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667" b="1" ker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667" b="1" ker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667" b="1" ker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Name: Rishav Kumar Singh</a:t>
            </a:r>
          </a:p>
          <a:p>
            <a:pPr algn="ctr" defTabSz="1219170">
              <a:buClr>
                <a:srgbClr val="000000"/>
              </a:buClr>
            </a:pPr>
            <a:endParaRPr lang="en-IN" sz="2667" b="1" ker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667" b="1" ker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667" b="1" ker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Date: 12-02-2006</a:t>
            </a:r>
          </a:p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34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4A8C4B-5F18-5C0A-1461-1C144E1212E8}"/>
              </a:ext>
            </a:extLst>
          </p:cNvPr>
          <p:cNvSpPr txBox="1"/>
          <p:nvPr/>
        </p:nvSpPr>
        <p:spPr>
          <a:xfrm>
            <a:off x="196645" y="1065214"/>
            <a:ext cx="118675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3. User Segmentation &amp; Loyalty (RFM Analysis)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Business Problem: We want to know who our "Power Users" are so we can give them better subscription offers.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Analysis: Link Rapido_Userss and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Rapido_Captianssee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 on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Customer_ID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Key Question: Do users with a Gold or Platinum subscription actually book more rides and have higher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User_Rating_by_Captain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?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Data Goal: Identify "Basic" users who have high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Total_Rides_Booked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 but 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haven't upgraded to a subscription yet. These are targets for a marketing campaign.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8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C37CD-F879-B8BF-D6F4-2C73142611F8}"/>
              </a:ext>
            </a:extLst>
          </p:cNvPr>
          <p:cNvSpPr txBox="1"/>
          <p:nvPr/>
        </p:nvSpPr>
        <p:spPr>
          <a:xfrm>
            <a:off x="530942" y="1342213"/>
            <a:ext cx="109236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  Total_Rides_Booked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[User_Name]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Subscription_Type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RC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Rapido_User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Subscription_Type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'Basic'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[User_Name]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Total_Rides_Booked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Subscription_Type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HAVING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Total_Rides_Booked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26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Total_Rides_Booked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3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E38E15-B6B6-0176-EB6A-1E1F2A1F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78102"/>
              </p:ext>
            </p:extLst>
          </p:nvPr>
        </p:nvGraphicFramePr>
        <p:xfrm>
          <a:off x="2684206" y="2054942"/>
          <a:ext cx="5602544" cy="2359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7343">
                  <a:extLst>
                    <a:ext uri="{9D8B030D-6E8A-4147-A177-3AD203B41FA5}">
                      <a16:colId xmlns:a16="http://schemas.microsoft.com/office/drawing/2014/main" val="550408470"/>
                    </a:ext>
                  </a:extLst>
                </a:gridCol>
                <a:gridCol w="2078625">
                  <a:extLst>
                    <a:ext uri="{9D8B030D-6E8A-4147-A177-3AD203B41FA5}">
                      <a16:colId xmlns:a16="http://schemas.microsoft.com/office/drawing/2014/main" val="1166252150"/>
                    </a:ext>
                  </a:extLst>
                </a:gridCol>
                <a:gridCol w="1396576">
                  <a:extLst>
                    <a:ext uri="{9D8B030D-6E8A-4147-A177-3AD203B41FA5}">
                      <a16:colId xmlns:a16="http://schemas.microsoft.com/office/drawing/2014/main" val="2049499627"/>
                    </a:ext>
                  </a:extLst>
                </a:gridCol>
              </a:tblGrid>
              <a:tr h="39329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Total_Rides_Booked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User_Name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Subscription_Type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3010475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Sneha Nair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9641717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Anita Gupta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2886439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Sneha Sharma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4182856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Anita Deshmukh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9423057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Sneha Mehta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072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76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E1309C-D373-64E1-1CA4-FCA30A244D0A}"/>
              </a:ext>
            </a:extLst>
          </p:cNvPr>
          <p:cNvSpPr txBox="1"/>
          <p:nvPr/>
        </p:nvSpPr>
        <p:spPr>
          <a:xfrm>
            <a:off x="0" y="926715"/>
            <a:ext cx="120740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4. Peak Hour Supply-Demand Gap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Business Problem: During certain times, the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Fare_INR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 might be high, but if the Status is mostly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"Cancelled," we are losing money.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Analysis: Group data by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Rider_Time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 (Hour of the day) and Status.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Key Question: What are the "Golden Hours" (High completion + High Fare) vs. "Stress Hours" (High demand + High Cancellation)?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Data Goal: Recommend a "Surge Pricing" window or a "Captain Shift" shift change to ensure more bikes are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on the road during Stress Hours.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5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CF5516-3D4C-22A0-32E7-73CCA8A227F8}"/>
              </a:ext>
            </a:extLst>
          </p:cNvPr>
          <p:cNvSpPr txBox="1"/>
          <p:nvPr/>
        </p:nvSpPr>
        <p:spPr>
          <a:xfrm>
            <a:off x="176980" y="176982"/>
            <a:ext cx="1201501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Rider_Time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Fare_INR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RS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Rapido_User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[Status]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Rider_Time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BETWEEN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'8:00:00'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'10:30:00’</a:t>
            </a:r>
          </a:p>
          <a:p>
            <a:endParaRPr lang="en-US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/>
              <a:t>WITH Hourlyfair as(</a:t>
            </a:r>
          </a:p>
          <a:p>
            <a:r>
              <a:rPr lang="en-US"/>
              <a:t>SELECT DATEPART(HOUR,Rider_Time)AS HOURS,[Status],Vechile_Type, AVG(Fare_INR)AS fare_Inr,</a:t>
            </a:r>
          </a:p>
          <a:p>
            <a:r>
              <a:rPr lang="en-US"/>
              <a:t>DENSE_RANK() OVER (ORDER BY MAX(Fare_INR)DESC) AS Profit_Rank</a:t>
            </a:r>
          </a:p>
          <a:p>
            <a:r>
              <a:rPr lang="en-US"/>
              <a:t>FROM Rapido_Captain AS RC</a:t>
            </a:r>
          </a:p>
          <a:p>
            <a:r>
              <a:rPr lang="en-US"/>
              <a:t>INNER JOIN</a:t>
            </a:r>
          </a:p>
          <a:p>
            <a:r>
              <a:rPr lang="en-US"/>
              <a:t>Rapido_User AS RU</a:t>
            </a:r>
          </a:p>
          <a:p>
            <a:r>
              <a:rPr lang="en-US"/>
              <a:t>ON</a:t>
            </a:r>
          </a:p>
          <a:p>
            <a:r>
              <a:rPr lang="en-US"/>
              <a:t>RC.Rider_ID=RU.Rider_ID</a:t>
            </a:r>
          </a:p>
          <a:p>
            <a:r>
              <a:rPr lang="en-US"/>
              <a:t>WHERE [Status]='Completed'</a:t>
            </a:r>
          </a:p>
          <a:p>
            <a:r>
              <a:rPr lang="en-US"/>
              <a:t>GROUP BY  DATEPART(HOUR,Rider_Time),Fare_INR,[Status],Vechile_Type</a:t>
            </a:r>
          </a:p>
          <a:p>
            <a:r>
              <a:rPr lang="en-US"/>
              <a:t>--ORDER BY Fare_INR DESC</a:t>
            </a:r>
          </a:p>
          <a:p>
            <a:r>
              <a:rPr lang="en-US"/>
              <a:t>)</a:t>
            </a:r>
          </a:p>
          <a:p>
            <a:r>
              <a:rPr lang="en-US"/>
              <a:t>SELECT * FROM Hourlyfair</a:t>
            </a:r>
          </a:p>
          <a:p>
            <a:r>
              <a:rPr lang="en-US"/>
              <a:t>WHERE Profit_Rank &lt;=5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819C5-A604-2AD6-F9FD-BAD51E99D704}"/>
              </a:ext>
            </a:extLst>
          </p:cNvPr>
          <p:cNvSpPr txBox="1"/>
          <p:nvPr/>
        </p:nvSpPr>
        <p:spPr>
          <a:xfrm>
            <a:off x="196645" y="788215"/>
            <a:ext cx="117987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DATEPART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HOUR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Time_In_Hours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Cancelleation_Time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--,Pickup_Area,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100.0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decimal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10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Percentage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</a:t>
            </a:r>
          </a:p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--DENSE_RANK() (OVER (PARTITION BY Rider_Time) ) as HOURS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RC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Rapido_User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[Status]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DATEPART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HOUR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--,Pickup_Area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HAVING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(*)&lt;=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Cancelleation_Time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1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012E40-8905-3DCA-A8A1-DE5FE8B1B6D2}"/>
              </a:ext>
            </a:extLst>
          </p:cNvPr>
          <p:cNvSpPr txBox="1"/>
          <p:nvPr/>
        </p:nvSpPr>
        <p:spPr>
          <a:xfrm>
            <a:off x="304800" y="2034710"/>
            <a:ext cx="116413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Fare_INR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Potential_loss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DATEPART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HOUR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Stress_Hours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RC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Rapido_User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[Status]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DATEPART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HOUR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Rider_Time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Potential_loss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5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60EC67-42D7-8B00-401B-AB3ABEA2B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79560"/>
              </p:ext>
            </p:extLst>
          </p:nvPr>
        </p:nvGraphicFramePr>
        <p:xfrm>
          <a:off x="1386348" y="1248697"/>
          <a:ext cx="4876801" cy="3380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645">
                  <a:extLst>
                    <a:ext uri="{9D8B030D-6E8A-4147-A177-3AD203B41FA5}">
                      <a16:colId xmlns:a16="http://schemas.microsoft.com/office/drawing/2014/main" val="3306883423"/>
                    </a:ext>
                  </a:extLst>
                </a:gridCol>
                <a:gridCol w="757561">
                  <a:extLst>
                    <a:ext uri="{9D8B030D-6E8A-4147-A177-3AD203B41FA5}">
                      <a16:colId xmlns:a16="http://schemas.microsoft.com/office/drawing/2014/main" val="270984435"/>
                    </a:ext>
                  </a:extLst>
                </a:gridCol>
                <a:gridCol w="1010082">
                  <a:extLst>
                    <a:ext uri="{9D8B030D-6E8A-4147-A177-3AD203B41FA5}">
                      <a16:colId xmlns:a16="http://schemas.microsoft.com/office/drawing/2014/main" val="3627196933"/>
                    </a:ext>
                  </a:extLst>
                </a:gridCol>
                <a:gridCol w="804909">
                  <a:extLst>
                    <a:ext uri="{9D8B030D-6E8A-4147-A177-3AD203B41FA5}">
                      <a16:colId xmlns:a16="http://schemas.microsoft.com/office/drawing/2014/main" val="2055881626"/>
                    </a:ext>
                  </a:extLst>
                </a:gridCol>
                <a:gridCol w="899604">
                  <a:extLst>
                    <a:ext uri="{9D8B030D-6E8A-4147-A177-3AD203B41FA5}">
                      <a16:colId xmlns:a16="http://schemas.microsoft.com/office/drawing/2014/main" val="3165227969"/>
                    </a:ext>
                  </a:extLst>
                </a:gridCol>
              </a:tblGrid>
              <a:tr h="48292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HOURS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Vechile_Type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fare_Inr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Profit_Rank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7931233"/>
                  </a:ext>
                </a:extLst>
              </a:tr>
              <a:tr h="4829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967396"/>
                  </a:ext>
                </a:extLst>
              </a:tr>
              <a:tr h="4829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9157865"/>
                  </a:ext>
                </a:extLst>
              </a:tr>
              <a:tr h="4829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3324380"/>
                  </a:ext>
                </a:extLst>
              </a:tr>
              <a:tr h="4829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3690286"/>
                  </a:ext>
                </a:extLst>
              </a:tr>
              <a:tr h="4829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5324861"/>
                  </a:ext>
                </a:extLst>
              </a:tr>
              <a:tr h="48292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3018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2B6B63-A532-083F-140C-D47630E793E8}"/>
              </a:ext>
            </a:extLst>
          </p:cNvPr>
          <p:cNvSpPr txBox="1"/>
          <p:nvPr/>
        </p:nvSpPr>
        <p:spPr>
          <a:xfrm>
            <a:off x="1246239" y="420018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>
                <a:effectLst/>
              </a:rPr>
              <a:t>Golden Hours:-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EC0D23-2F55-3A28-33CD-3166B901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760864"/>
              </p:ext>
            </p:extLst>
          </p:nvPr>
        </p:nvGraphicFramePr>
        <p:xfrm>
          <a:off x="3706762" y="2228850"/>
          <a:ext cx="5496234" cy="1654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3058">
                  <a:extLst>
                    <a:ext uri="{9D8B030D-6E8A-4147-A177-3AD203B41FA5}">
                      <a16:colId xmlns:a16="http://schemas.microsoft.com/office/drawing/2014/main" val="3353296806"/>
                    </a:ext>
                  </a:extLst>
                </a:gridCol>
                <a:gridCol w="853784">
                  <a:extLst>
                    <a:ext uri="{9D8B030D-6E8A-4147-A177-3AD203B41FA5}">
                      <a16:colId xmlns:a16="http://schemas.microsoft.com/office/drawing/2014/main" val="699143386"/>
                    </a:ext>
                  </a:extLst>
                </a:gridCol>
                <a:gridCol w="1138379">
                  <a:extLst>
                    <a:ext uri="{9D8B030D-6E8A-4147-A177-3AD203B41FA5}">
                      <a16:colId xmlns:a16="http://schemas.microsoft.com/office/drawing/2014/main" val="647004717"/>
                    </a:ext>
                  </a:extLst>
                </a:gridCol>
                <a:gridCol w="907145">
                  <a:extLst>
                    <a:ext uri="{9D8B030D-6E8A-4147-A177-3AD203B41FA5}">
                      <a16:colId xmlns:a16="http://schemas.microsoft.com/office/drawing/2014/main" val="532835579"/>
                    </a:ext>
                  </a:extLst>
                </a:gridCol>
                <a:gridCol w="1013868">
                  <a:extLst>
                    <a:ext uri="{9D8B030D-6E8A-4147-A177-3AD203B41FA5}">
                      <a16:colId xmlns:a16="http://schemas.microsoft.com/office/drawing/2014/main" val="1725716181"/>
                    </a:ext>
                  </a:extLst>
                </a:gridCol>
              </a:tblGrid>
              <a:tr h="2364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HOURS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Vechile_Type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fare_Inr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Profit_Rank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6934026"/>
                  </a:ext>
                </a:extLst>
              </a:tr>
              <a:tr h="236413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8955468"/>
                  </a:ext>
                </a:extLst>
              </a:tr>
              <a:tr h="236413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939661"/>
                  </a:ext>
                </a:extLst>
              </a:tr>
              <a:tr h="236413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1067285"/>
                  </a:ext>
                </a:extLst>
              </a:tr>
              <a:tr h="236413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62196351"/>
                  </a:ext>
                </a:extLst>
              </a:tr>
              <a:tr h="236413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2552644"/>
                  </a:ext>
                </a:extLst>
              </a:tr>
              <a:tr h="236413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05955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A2F42D-22C5-B2D4-63AF-53FEDA44B7D5}"/>
              </a:ext>
            </a:extLst>
          </p:cNvPr>
          <p:cNvSpPr txBox="1"/>
          <p:nvPr/>
        </p:nvSpPr>
        <p:spPr>
          <a:xfrm>
            <a:off x="1492046" y="803476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>
                <a:effectLst/>
              </a:rPr>
              <a:t>Stress Hours:-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7CB75D-0366-A1D8-5384-4CE9CCD45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75336"/>
              </p:ext>
            </p:extLst>
          </p:nvPr>
        </p:nvGraphicFramePr>
        <p:xfrm>
          <a:off x="3028335" y="2153264"/>
          <a:ext cx="5102942" cy="2359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4413">
                  <a:extLst>
                    <a:ext uri="{9D8B030D-6E8A-4147-A177-3AD203B41FA5}">
                      <a16:colId xmlns:a16="http://schemas.microsoft.com/office/drawing/2014/main" val="1494258075"/>
                    </a:ext>
                  </a:extLst>
                </a:gridCol>
                <a:gridCol w="2147570">
                  <a:extLst>
                    <a:ext uri="{9D8B030D-6E8A-4147-A177-3AD203B41FA5}">
                      <a16:colId xmlns:a16="http://schemas.microsoft.com/office/drawing/2014/main" val="2935639578"/>
                    </a:ext>
                  </a:extLst>
                </a:gridCol>
                <a:gridCol w="1260959">
                  <a:extLst>
                    <a:ext uri="{9D8B030D-6E8A-4147-A177-3AD203B41FA5}">
                      <a16:colId xmlns:a16="http://schemas.microsoft.com/office/drawing/2014/main" val="761205289"/>
                    </a:ext>
                  </a:extLst>
                </a:gridCol>
              </a:tblGrid>
              <a:tr h="39329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Potential_loss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Stress_Hours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9750569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1683077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8491073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5532870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7497614"/>
                  </a:ext>
                </a:extLst>
              </a:tr>
              <a:tr h="39329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52682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EDC754-EEAF-C8A4-4A4D-8B77EBA4C265}"/>
              </a:ext>
            </a:extLst>
          </p:cNvPr>
          <p:cNvSpPr txBox="1"/>
          <p:nvPr/>
        </p:nvSpPr>
        <p:spPr>
          <a:xfrm>
            <a:off x="872613" y="1019785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>
                <a:effectLst/>
              </a:rPr>
              <a:t>Performance Gap:-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9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CF161-2168-1F57-00E2-525471E56A0C}"/>
              </a:ext>
            </a:extLst>
          </p:cNvPr>
          <p:cNvSpPr txBox="1"/>
          <p:nvPr/>
        </p:nvSpPr>
        <p:spPr>
          <a:xfrm>
            <a:off x="265472" y="1441383"/>
            <a:ext cx="118970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/>
              <a:t>                                    Introduction</a:t>
            </a:r>
          </a:p>
          <a:p>
            <a:pPr>
              <a:buNone/>
            </a:pPr>
            <a:r>
              <a:rPr lang="en-US" sz="3600" b="1"/>
              <a:t> </a:t>
            </a:r>
          </a:p>
          <a:p>
            <a:pPr>
              <a:buNone/>
            </a:pPr>
            <a:r>
              <a:rPr lang="en-US"/>
              <a:t>"Urban mobility is a puzzle of supply and demand. In this project, I have used SQL to build a data-driven solution for the common challenges in the ride-sharing industry. By analyzing a dataset of </a:t>
            </a:r>
            <a:r>
              <a:rPr lang="en-US" b="1"/>
              <a:t>100+ ride transactions</a:t>
            </a:r>
            <a:r>
              <a:rPr lang="en-US"/>
              <a:t> and </a:t>
            </a:r>
            <a:r>
              <a:rPr lang="en-US" b="1"/>
              <a:t>nearly 90 user profiles</a:t>
            </a:r>
            <a:r>
              <a:rPr lang="en-US"/>
              <a:t>, this database is built to answer three key questions:</a:t>
            </a:r>
          </a:p>
          <a:p>
            <a:pPr>
              <a:buFont typeface="+mj-lt"/>
              <a:buAutoNum type="arabicPeriod"/>
            </a:pPr>
            <a:r>
              <a:rPr lang="en-US" b="1"/>
              <a:t>Revenue Loss:</a:t>
            </a:r>
            <a:r>
              <a:rPr lang="en-US"/>
              <a:t> Why are rides being cancelled?</a:t>
            </a:r>
          </a:p>
          <a:p>
            <a:pPr>
              <a:buFont typeface="+mj-lt"/>
              <a:buAutoNum type="arabicPeriod"/>
            </a:pPr>
            <a:r>
              <a:rPr lang="en-US" b="1"/>
              <a:t>Loyalty:</a:t>
            </a:r>
            <a:r>
              <a:rPr lang="en-US"/>
              <a:t> How do Gold and Platinum subscriptions affect booking frequency?</a:t>
            </a:r>
          </a:p>
          <a:p>
            <a:pPr>
              <a:buFont typeface="+mj-lt"/>
              <a:buAutoNum type="arabicPeriod"/>
            </a:pPr>
            <a:r>
              <a:rPr lang="en-US" b="1"/>
              <a:t>Geography:</a:t>
            </a:r>
            <a:r>
              <a:rPr lang="en-US"/>
              <a:t> Which areas of Bengaluru are driving the highest demand? This database provides the structural foundation to turn these questions into answers."</a:t>
            </a:r>
          </a:p>
        </p:txBody>
      </p:sp>
    </p:spTree>
    <p:extLst>
      <p:ext uri="{BB962C8B-B14F-4D97-AF65-F5344CB8AC3E}">
        <p14:creationId xmlns:p14="http://schemas.microsoft.com/office/powerpoint/2010/main" val="374792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F6A2F9-AC82-B32F-8F52-9EFF020AB2F8}"/>
              </a:ext>
            </a:extLst>
          </p:cNvPr>
          <p:cNvSpPr txBox="1"/>
          <p:nvPr/>
        </p:nvSpPr>
        <p:spPr>
          <a:xfrm>
            <a:off x="226142" y="926715"/>
            <a:ext cx="11887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5. Area Profitability &amp; Expansion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Business Problem: Rapido wants to know if they should expand their fleet in Electronic City or Indiranagar.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Analysis: Compare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Pickup_Area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 vs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Drop_Area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Key Question: Which areas act as "Sinks" (many drops, few pickups) and which are "Sources" (many pickups, few drops)?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Data Goal: If a Captain drops a passenger in Hebbal but has to drive back empty to MG Road to get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a new ride, that's "Dead Mileage." Identify areas with the best "Back-to-Back" ride potential.*/</a:t>
            </a:r>
          </a:p>
        </p:txBody>
      </p:sp>
    </p:spTree>
    <p:extLst>
      <p:ext uri="{BB962C8B-B14F-4D97-AF65-F5344CB8AC3E}">
        <p14:creationId xmlns:p14="http://schemas.microsoft.com/office/powerpoint/2010/main" val="4163492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E7628-F347-319D-49D1-0EDD3FD3E821}"/>
              </a:ext>
            </a:extLst>
          </p:cNvPr>
          <p:cNvSpPr txBox="1"/>
          <p:nvPr/>
        </p:nvSpPr>
        <p:spPr>
          <a:xfrm>
            <a:off x="961105" y="282872"/>
            <a:ext cx="7710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Data Goal:-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8C3FF3-39D5-8605-54F8-AF5DDFFF4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133129"/>
              </p:ext>
            </p:extLst>
          </p:nvPr>
        </p:nvGraphicFramePr>
        <p:xfrm>
          <a:off x="1966452" y="1425677"/>
          <a:ext cx="6472697" cy="2849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2801">
                  <a:extLst>
                    <a:ext uri="{9D8B030D-6E8A-4147-A177-3AD203B41FA5}">
                      <a16:colId xmlns:a16="http://schemas.microsoft.com/office/drawing/2014/main" val="3121479814"/>
                    </a:ext>
                  </a:extLst>
                </a:gridCol>
                <a:gridCol w="1157718">
                  <a:extLst>
                    <a:ext uri="{9D8B030D-6E8A-4147-A177-3AD203B41FA5}">
                      <a16:colId xmlns:a16="http://schemas.microsoft.com/office/drawing/2014/main" val="2531385061"/>
                    </a:ext>
                  </a:extLst>
                </a:gridCol>
                <a:gridCol w="964765">
                  <a:extLst>
                    <a:ext uri="{9D8B030D-6E8A-4147-A177-3AD203B41FA5}">
                      <a16:colId xmlns:a16="http://schemas.microsoft.com/office/drawing/2014/main" val="1596920992"/>
                    </a:ext>
                  </a:extLst>
                </a:gridCol>
                <a:gridCol w="1350671">
                  <a:extLst>
                    <a:ext uri="{9D8B030D-6E8A-4147-A177-3AD203B41FA5}">
                      <a16:colId xmlns:a16="http://schemas.microsoft.com/office/drawing/2014/main" val="2208419779"/>
                    </a:ext>
                  </a:extLst>
                </a:gridCol>
                <a:gridCol w="1806742">
                  <a:extLst>
                    <a:ext uri="{9D8B030D-6E8A-4147-A177-3AD203B41FA5}">
                      <a16:colId xmlns:a16="http://schemas.microsoft.com/office/drawing/2014/main" val="1288579270"/>
                    </a:ext>
                  </a:extLst>
                </a:gridCol>
              </a:tblGrid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Area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Total_Pickup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Total_Drop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Efficiency_Ratio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Dead_milage_Volume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9710119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Bellandur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1.67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1632641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MG Road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1.43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8871644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Whitefield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5695179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Koramangala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2208431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HSR Layout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1.09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593075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Indiranagar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0242880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Electronic 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0963948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Marathahalli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9103298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Jayanagar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9062320"/>
                  </a:ext>
                </a:extLst>
              </a:tr>
              <a:tr h="2590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Hebbal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232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33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59AD5-A943-23F9-1F4B-D1BCCF23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6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03BB0-B44B-D29E-1424-41A21F08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81"/>
            <a:ext cx="12192000" cy="63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CD450-8BD9-D1DF-8D0A-6A48F8C6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865B4-A0B4-7069-5EAF-C008CD36F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9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2BA1A-A0E5-380F-10AD-FB3F0A38A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0BE03-5A73-B460-50AB-4705A9E0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75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08018-B609-8979-57AC-700A5E7A9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3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A1D00-CE5B-C860-5371-BEEB4851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9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D1E33-CADA-4D4A-B57C-D666AF070C11}"/>
              </a:ext>
            </a:extLst>
          </p:cNvPr>
          <p:cNvSpPr txBox="1"/>
          <p:nvPr/>
        </p:nvSpPr>
        <p:spPr>
          <a:xfrm>
            <a:off x="127819" y="589935"/>
            <a:ext cx="1206418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/>
          </a:p>
          <a:p>
            <a:pPr>
              <a:buNone/>
            </a:pPr>
            <a:r>
              <a:rPr lang="en-US" sz="2800" b="1"/>
              <a:t>                                                   Power BI</a:t>
            </a:r>
          </a:p>
          <a:p>
            <a:pPr>
              <a:buNone/>
            </a:pPr>
            <a:r>
              <a:rPr lang="en-US" sz="2800" b="1"/>
              <a:t>INTRODUCTION:-</a:t>
            </a:r>
          </a:p>
          <a:p>
            <a:pPr>
              <a:buNone/>
            </a:pPr>
            <a:r>
              <a:rPr lang="en-US" b="1"/>
              <a:t>The Objective:</a:t>
            </a:r>
            <a:r>
              <a:rPr lang="en-US"/>
              <a:t> The goal of this Power BI project is to transform raw ride-sharing data into a strategic decision-making tool. By analyzing over 100 ride transactions and nearly 90 user profiles, this dashboard provides a real-time view of operational health, revenue trends, and customer behavior across Bengaluru’s key hubs.</a:t>
            </a:r>
          </a:p>
          <a:p>
            <a:pPr>
              <a:buNone/>
            </a:pPr>
            <a:r>
              <a:rPr lang="en-US" b="1"/>
              <a:t>Data Architecture &amp; Connectivity.</a:t>
            </a:r>
            <a:r>
              <a:rPr lang="en-US"/>
              <a:t> At the heart of this report is a robust relational model. I have established a direct link between the </a:t>
            </a:r>
            <a:r>
              <a:rPr lang="en-US" b="1"/>
              <a:t>Rapido_User</a:t>
            </a:r>
            <a:r>
              <a:rPr lang="en-US"/>
              <a:t> (Master Data) and </a:t>
            </a:r>
            <a:r>
              <a:rPr lang="en-US" b="1"/>
              <a:t>Rapido_Captain</a:t>
            </a:r>
            <a:r>
              <a:rPr lang="en-US"/>
              <a:t> (Transactional Data) tables. This connection allows us to bridge the gap between “who the customer is” and “how the service is performing,” ensuring every insight is backed by data integrity.</a:t>
            </a:r>
          </a:p>
          <a:p>
            <a:pPr>
              <a:buNone/>
            </a:pPr>
            <a:r>
              <a:rPr lang="en-US" b="1"/>
              <a:t>Core Analytical Pillars:</a:t>
            </a:r>
            <a:r>
              <a:rPr lang="en-US"/>
              <a:t> The dashboard is structured into three essential views: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Executive Summary:</a:t>
            </a:r>
            <a:r>
              <a:rPr lang="en-US"/>
              <a:t> Tracking high-level KPIs like total rides and the current average fare of </a:t>
            </a:r>
            <a:r>
              <a:rPr lang="en-US" b="1"/>
              <a:t>₹129.97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Operational Health:</a:t>
            </a:r>
            <a:r>
              <a:rPr lang="en-US"/>
              <a:t> Monitoring the “Leaking Bucket” of cancellations and identifying service gaps in vehicle types like Bikes, Autos, and Cabs.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Revenue &amp; Geography:</a:t>
            </a:r>
            <a:r>
              <a:rPr lang="en-US"/>
              <a:t> Visualizing financial spikes over time and mapping high-demand pickup areas such as </a:t>
            </a:r>
            <a:r>
              <a:rPr lang="en-US" b="1"/>
              <a:t>Bellandur, HSR Layout, and Electronic City</a:t>
            </a:r>
            <a:r>
              <a:rPr lang="en-US"/>
              <a:t> to optimize captain positioning.</a:t>
            </a:r>
          </a:p>
          <a:p>
            <a:pPr>
              <a:buNone/>
            </a:pPr>
            <a:r>
              <a:rPr lang="en-US" b="1"/>
              <a:t>Conclusion:</a:t>
            </a:r>
            <a:r>
              <a:rPr lang="en-US"/>
              <a:t> This presentation moves beyond static charts to offer a dynamic look at urban mobility. By the end of this session, you will see how these visualizations provide the clarity needed to reduce cancellations, improve supply-demand balance, and maximize total revenue.</a:t>
            </a:r>
          </a:p>
        </p:txBody>
      </p:sp>
    </p:spTree>
    <p:extLst>
      <p:ext uri="{BB962C8B-B14F-4D97-AF65-F5344CB8AC3E}">
        <p14:creationId xmlns:p14="http://schemas.microsoft.com/office/powerpoint/2010/main" val="151332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6"/>
          <p:cNvSpPr txBox="1">
            <a:spLocks noGrp="1"/>
          </p:cNvSpPr>
          <p:nvPr>
            <p:ph type="subTitle" idx="1"/>
          </p:nvPr>
        </p:nvSpPr>
        <p:spPr>
          <a:xfrm>
            <a:off x="2849000" y="2488624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 lnSpcReduction="10000"/>
          </a:bodyPr>
          <a:lstStyle/>
          <a:p>
            <a:pPr marL="609585" indent="-457189"/>
            <a:r>
              <a:rPr lang="en-US" sz="64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67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672D73-9675-B139-3C54-C7F3A3A72D0A}"/>
              </a:ext>
            </a:extLst>
          </p:cNvPr>
          <p:cNvSpPr txBox="1"/>
          <p:nvPr/>
        </p:nvSpPr>
        <p:spPr>
          <a:xfrm>
            <a:off x="88490" y="206478"/>
            <a:ext cx="1219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1. The "Ghost Demand" Analysis (Cancellation Patterns)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Business Problem: High cancellation rates frustrate users and reduce revenue.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We need to know why and where rides are failing.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Analysis: Compare the Status and Cancellation_Reasons across different Pickup_Areas.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Key Question: Are cancellations happening because Captains are "Late" (Supply issue) or because Users "Changed Mind" (UI/Pricing issue)?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Data Goal: Identify the top 3 "High-Churn" areas where Rapido should offer Captain incentives to reduce wait times.</a:t>
            </a:r>
          </a:p>
          <a:p>
            <a:endParaRPr lang="en-US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b="1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49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638E6-C90B-9BD7-57C2-3B8C144BF3B8}"/>
              </a:ext>
            </a:extLst>
          </p:cNvPr>
          <p:cNvSpPr txBox="1"/>
          <p:nvPr/>
        </p:nvSpPr>
        <p:spPr>
          <a:xfrm>
            <a:off x="285135" y="0"/>
            <a:ext cx="1164139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 Pickup_Area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Cancellation_Reasons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Total_Rides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[Status]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)/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(*))*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100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cancellation_Rate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RC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Rapido_User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</a:p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--WHERE [Status] = 'Cancelled'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Pickup_Area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Cancellation_Reasons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[Status]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 Pickup_Area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Total_Rides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Cancelled_Rides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'Cancelled'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(*))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100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Cancellation_Rate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Rapido_Captian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Pickup_Area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Cancellation_Rate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7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A966B2-8AAB-9884-BDEB-2C16920EF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745"/>
              </p:ext>
            </p:extLst>
          </p:nvPr>
        </p:nvGraphicFramePr>
        <p:xfrm>
          <a:off x="2379406" y="2697163"/>
          <a:ext cx="6758244" cy="1540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398">
                  <a:extLst>
                    <a:ext uri="{9D8B030D-6E8A-4147-A177-3AD203B41FA5}">
                      <a16:colId xmlns:a16="http://schemas.microsoft.com/office/drawing/2014/main" val="1945741638"/>
                    </a:ext>
                  </a:extLst>
                </a:gridCol>
                <a:gridCol w="677235">
                  <a:extLst>
                    <a:ext uri="{9D8B030D-6E8A-4147-A177-3AD203B41FA5}">
                      <a16:colId xmlns:a16="http://schemas.microsoft.com/office/drawing/2014/main" val="1536054376"/>
                    </a:ext>
                  </a:extLst>
                </a:gridCol>
                <a:gridCol w="1848288">
                  <a:extLst>
                    <a:ext uri="{9D8B030D-6E8A-4147-A177-3AD203B41FA5}">
                      <a16:colId xmlns:a16="http://schemas.microsoft.com/office/drawing/2014/main" val="1513711639"/>
                    </a:ext>
                  </a:extLst>
                </a:gridCol>
                <a:gridCol w="1029962">
                  <a:extLst>
                    <a:ext uri="{9D8B030D-6E8A-4147-A177-3AD203B41FA5}">
                      <a16:colId xmlns:a16="http://schemas.microsoft.com/office/drawing/2014/main" val="2750989941"/>
                    </a:ext>
                  </a:extLst>
                </a:gridCol>
                <a:gridCol w="578472">
                  <a:extLst>
                    <a:ext uri="{9D8B030D-6E8A-4147-A177-3AD203B41FA5}">
                      <a16:colId xmlns:a16="http://schemas.microsoft.com/office/drawing/2014/main" val="3659590737"/>
                    </a:ext>
                  </a:extLst>
                </a:gridCol>
                <a:gridCol w="1537889">
                  <a:extLst>
                    <a:ext uri="{9D8B030D-6E8A-4147-A177-3AD203B41FA5}">
                      <a16:colId xmlns:a16="http://schemas.microsoft.com/office/drawing/2014/main" val="3404667913"/>
                    </a:ext>
                  </a:extLst>
                </a:gridCol>
              </a:tblGrid>
              <a:tr h="3757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Pickup_Area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status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Cancellation_Reasons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Total_Rides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Status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cancellation_Rate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5311647"/>
                  </a:ext>
                </a:extLst>
              </a:tr>
              <a:tr h="5636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Bellandur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7986871"/>
                  </a:ext>
                </a:extLst>
              </a:tr>
              <a:tr h="3005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Bellandur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Wrong Location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7498534"/>
                  </a:ext>
                </a:extLst>
              </a:tr>
              <a:tr h="3005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Electronic 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Cancelled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Captain Late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56094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7AB341-3201-9BB2-CF45-A018A7D56351}"/>
              </a:ext>
            </a:extLst>
          </p:cNvPr>
          <p:cNvSpPr txBox="1"/>
          <p:nvPr/>
        </p:nvSpPr>
        <p:spPr>
          <a:xfrm>
            <a:off x="924231" y="336442"/>
            <a:ext cx="7622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OUTPUT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D1C5A36-372C-E56A-68E0-9430A8CE2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0671"/>
              </p:ext>
            </p:extLst>
          </p:nvPr>
        </p:nvGraphicFramePr>
        <p:xfrm>
          <a:off x="3022600" y="1425677"/>
          <a:ext cx="1451077" cy="746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853">
                  <a:extLst>
                    <a:ext uri="{9D8B030D-6E8A-4147-A177-3AD203B41FA5}">
                      <a16:colId xmlns:a16="http://schemas.microsoft.com/office/drawing/2014/main" val="2287248133"/>
                    </a:ext>
                  </a:extLst>
                </a:gridCol>
                <a:gridCol w="158899">
                  <a:extLst>
                    <a:ext uri="{9D8B030D-6E8A-4147-A177-3AD203B41FA5}">
                      <a16:colId xmlns:a16="http://schemas.microsoft.com/office/drawing/2014/main" val="1154908983"/>
                    </a:ext>
                  </a:extLst>
                </a:gridCol>
                <a:gridCol w="392750">
                  <a:extLst>
                    <a:ext uri="{9D8B030D-6E8A-4147-A177-3AD203B41FA5}">
                      <a16:colId xmlns:a16="http://schemas.microsoft.com/office/drawing/2014/main" val="615950044"/>
                    </a:ext>
                  </a:extLst>
                </a:gridCol>
                <a:gridCol w="218861">
                  <a:extLst>
                    <a:ext uri="{9D8B030D-6E8A-4147-A177-3AD203B41FA5}">
                      <a16:colId xmlns:a16="http://schemas.microsoft.com/office/drawing/2014/main" val="2722113054"/>
                    </a:ext>
                  </a:extLst>
                </a:gridCol>
                <a:gridCol w="122922">
                  <a:extLst>
                    <a:ext uri="{9D8B030D-6E8A-4147-A177-3AD203B41FA5}">
                      <a16:colId xmlns:a16="http://schemas.microsoft.com/office/drawing/2014/main" val="3373031924"/>
                    </a:ext>
                  </a:extLst>
                </a:gridCol>
                <a:gridCol w="326792">
                  <a:extLst>
                    <a:ext uri="{9D8B030D-6E8A-4147-A177-3AD203B41FA5}">
                      <a16:colId xmlns:a16="http://schemas.microsoft.com/office/drawing/2014/main" val="1322186280"/>
                    </a:ext>
                  </a:extLst>
                </a:gridCol>
              </a:tblGrid>
              <a:tr h="10835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0065252"/>
                  </a:ext>
                </a:extLst>
              </a:tr>
              <a:tr h="8554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1759333"/>
                  </a:ext>
                </a:extLst>
              </a:tr>
              <a:tr h="4562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7648149"/>
                  </a:ext>
                </a:extLst>
              </a:tr>
              <a:tr h="4562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03657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1B57CE-6B04-3D25-DA3B-28A38594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329839"/>
              </p:ext>
            </p:extLst>
          </p:nvPr>
        </p:nvGraphicFramePr>
        <p:xfrm>
          <a:off x="2379406" y="799537"/>
          <a:ext cx="6758245" cy="16191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861">
                  <a:extLst>
                    <a:ext uri="{9D8B030D-6E8A-4147-A177-3AD203B41FA5}">
                      <a16:colId xmlns:a16="http://schemas.microsoft.com/office/drawing/2014/main" val="2942457212"/>
                    </a:ext>
                  </a:extLst>
                </a:gridCol>
                <a:gridCol w="1123699">
                  <a:extLst>
                    <a:ext uri="{9D8B030D-6E8A-4147-A177-3AD203B41FA5}">
                      <a16:colId xmlns:a16="http://schemas.microsoft.com/office/drawing/2014/main" val="1560194118"/>
                    </a:ext>
                  </a:extLst>
                </a:gridCol>
                <a:gridCol w="2102921">
                  <a:extLst>
                    <a:ext uri="{9D8B030D-6E8A-4147-A177-3AD203B41FA5}">
                      <a16:colId xmlns:a16="http://schemas.microsoft.com/office/drawing/2014/main" val="31948454"/>
                    </a:ext>
                  </a:extLst>
                </a:gridCol>
                <a:gridCol w="2054764">
                  <a:extLst>
                    <a:ext uri="{9D8B030D-6E8A-4147-A177-3AD203B41FA5}">
                      <a16:colId xmlns:a16="http://schemas.microsoft.com/office/drawing/2014/main" val="2751395864"/>
                    </a:ext>
                  </a:extLst>
                </a:gridCol>
              </a:tblGrid>
              <a:tr h="7324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Pickup_Area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Total_Rides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Cancelled_Rides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Cancellation_Rate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8386205"/>
                  </a:ext>
                </a:extLst>
              </a:tr>
              <a:tr h="29556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Hebbal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42.85714286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8817963"/>
                  </a:ext>
                </a:extLst>
              </a:tr>
              <a:tr h="29556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Electronic 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2428925"/>
                  </a:ext>
                </a:extLst>
              </a:tr>
              <a:tr h="29556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Marathahalli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4981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48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A6A659-0D65-EEA6-CDA9-61304CC10076}"/>
              </a:ext>
            </a:extLst>
          </p:cNvPr>
          <p:cNvSpPr txBox="1"/>
          <p:nvPr/>
        </p:nvSpPr>
        <p:spPr>
          <a:xfrm>
            <a:off x="78658" y="511216"/>
            <a:ext cx="1196585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2.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Service Level Revenue Optimization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Business Problem: Rapido offers different service levels (Basic, Economic,Premium, Delivery). </a:t>
            </a: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We need to know which one is the "Cash Cow."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Analysis: Calculate the Revenue per KM for each Service_Level and </a:t>
            </a:r>
            <a:r>
              <a:rPr lang="en-US" sz="1800" err="1">
                <a:highlight>
                  <a:srgbClr val="FFFFFF"/>
                </a:highlight>
                <a:latin typeface="Cascadia Mono" panose="020B0609020000020004" pitchFamily="49" charset="0"/>
              </a:rPr>
              <a:t>Vehicle_Type</a:t>
            </a:r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Formula: SUM(Fare_INR) / SUM(Distance_km) grouped by Service_Level.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Key Question: Does "Auto Share" generate more revenue per kilometer than "Bike" despite lower fares?</a:t>
            </a:r>
          </a:p>
          <a:p>
            <a:endParaRPr lang="en-US" sz="1800"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highlight>
                  <a:srgbClr val="FFFFFF"/>
                </a:highlight>
                <a:latin typeface="Cascadia Mono" panose="020B0609020000020004" pitchFamily="49" charset="0"/>
              </a:rPr>
              <a:t>Data Goal: Determine which service level should be promoted during peak hours to maximize profit.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3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A01B54-7202-DC58-D4AE-42443AF9F9F4}"/>
              </a:ext>
            </a:extLst>
          </p:cNvPr>
          <p:cNvSpPr txBox="1"/>
          <p:nvPr/>
        </p:nvSpPr>
        <p:spPr>
          <a:xfrm>
            <a:off x="98323" y="95718"/>
            <a:ext cx="115332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DISTINCT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Vechile_Type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Service_level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--,Total_Rides_Booked,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Fare_INR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Renv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pt-BR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CAST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fare_INR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Distance_km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DECIMAL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10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pt-BR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PER_KM_CHARGE</a:t>
            </a:r>
            <a:r>
              <a:rPr lang="pt-BR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pt-BR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Total_Rides_Booked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Grand_Total_Rides</a:t>
            </a:r>
          </a:p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--(SELECT (Total_Rides_Booked))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--DENSE_RANK()OVER(ORDER BY Total_Rides_Booked DESC)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Rapido_Captain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RC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Rapido_User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RU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RU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Rider_ID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Vechile_Type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'Auto share'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'Bike'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'parcel'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'cab'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'Auto'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Service_level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IN(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'Basic'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'Delivery'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'Economic'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'premium'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Rider_Time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BETWEEN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'8:00:00'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'11:00:00'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Vechile_Type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Service_level</a:t>
            </a: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Grand_Total_Rides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3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5BCED1-F0B8-EFD6-2C19-706FAC0AD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511033"/>
              </p:ext>
            </p:extLst>
          </p:nvPr>
        </p:nvGraphicFramePr>
        <p:xfrm>
          <a:off x="2536723" y="1130710"/>
          <a:ext cx="7118553" cy="2857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3235">
                  <a:extLst>
                    <a:ext uri="{9D8B030D-6E8A-4147-A177-3AD203B41FA5}">
                      <a16:colId xmlns:a16="http://schemas.microsoft.com/office/drawing/2014/main" val="3007553610"/>
                    </a:ext>
                  </a:extLst>
                </a:gridCol>
                <a:gridCol w="1349695">
                  <a:extLst>
                    <a:ext uri="{9D8B030D-6E8A-4147-A177-3AD203B41FA5}">
                      <a16:colId xmlns:a16="http://schemas.microsoft.com/office/drawing/2014/main" val="2802077634"/>
                    </a:ext>
                  </a:extLst>
                </a:gridCol>
                <a:gridCol w="587770">
                  <a:extLst>
                    <a:ext uri="{9D8B030D-6E8A-4147-A177-3AD203B41FA5}">
                      <a16:colId xmlns:a16="http://schemas.microsoft.com/office/drawing/2014/main" val="2730603663"/>
                    </a:ext>
                  </a:extLst>
                </a:gridCol>
                <a:gridCol w="1850388">
                  <a:extLst>
                    <a:ext uri="{9D8B030D-6E8A-4147-A177-3AD203B41FA5}">
                      <a16:colId xmlns:a16="http://schemas.microsoft.com/office/drawing/2014/main" val="3262365055"/>
                    </a:ext>
                  </a:extLst>
                </a:gridCol>
                <a:gridCol w="1937465">
                  <a:extLst>
                    <a:ext uri="{9D8B030D-6E8A-4147-A177-3AD203B41FA5}">
                      <a16:colId xmlns:a16="http://schemas.microsoft.com/office/drawing/2014/main" val="3186275211"/>
                    </a:ext>
                  </a:extLst>
                </a:gridCol>
              </a:tblGrid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Vechile_Type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Service_level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Renv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PER_KM_CHARGE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Grand_Total_Rides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1232415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Auto Share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Economic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7570689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Parcel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Delivery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0274360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Bike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0550454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Auto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Basic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17.9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3537431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Economic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544087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Premium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9353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945719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15100</TotalTime>
  <Words>2096</Words>
  <Application>Microsoft Office PowerPoint</Application>
  <PresentationFormat>Widescreen</PresentationFormat>
  <Paragraphs>412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Cascadia Mono</vt:lpstr>
      <vt:lpstr>Open Sans</vt:lpstr>
      <vt:lpstr>PT Sans Narrow</vt:lpstr>
      <vt:lpstr>Raleway</vt:lpstr>
      <vt:lpstr>Tropic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oorja gund</dc:creator>
  <cp:lastModifiedBy>Rishav singh</cp:lastModifiedBy>
  <cp:revision>93</cp:revision>
  <dcterms:created xsi:type="dcterms:W3CDTF">2025-04-04T02:52:34Z</dcterms:created>
  <dcterms:modified xsi:type="dcterms:W3CDTF">2026-02-12T09:22:17Z</dcterms:modified>
</cp:coreProperties>
</file>